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300" r:id="rId5"/>
    <p:sldId id="260" r:id="rId6"/>
    <p:sldId id="261" r:id="rId7"/>
    <p:sldId id="262" r:id="rId8"/>
    <p:sldId id="301" r:id="rId9"/>
    <p:sldId id="263" r:id="rId10"/>
    <p:sldId id="264" r:id="rId11"/>
    <p:sldId id="272" r:id="rId12"/>
    <p:sldId id="273" r:id="rId13"/>
    <p:sldId id="274" r:id="rId14"/>
    <p:sldId id="276" r:id="rId15"/>
    <p:sldId id="277" r:id="rId16"/>
    <p:sldId id="279" r:id="rId17"/>
    <p:sldId id="278" r:id="rId18"/>
    <p:sldId id="280" r:id="rId19"/>
    <p:sldId id="281" r:id="rId20"/>
    <p:sldId id="282" r:id="rId21"/>
    <p:sldId id="284" r:id="rId22"/>
    <p:sldId id="285" r:id="rId23"/>
    <p:sldId id="286" r:id="rId24"/>
    <p:sldId id="288" r:id="rId25"/>
    <p:sldId id="289" r:id="rId26"/>
    <p:sldId id="287" r:id="rId27"/>
    <p:sldId id="295" r:id="rId28"/>
    <p:sldId id="296" r:id="rId29"/>
    <p:sldId id="292" r:id="rId30"/>
    <p:sldId id="293" r:id="rId31"/>
    <p:sldId id="294" r:id="rId32"/>
    <p:sldId id="298" r:id="rId33"/>
    <p:sldId id="299" r:id="rId3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99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77" autoAdjust="0"/>
    <p:restoredTop sz="93792" autoAdjust="0"/>
  </p:normalViewPr>
  <p:slideViewPr>
    <p:cSldViewPr snapToGrid="0">
      <p:cViewPr>
        <p:scale>
          <a:sx n="67" d="100"/>
          <a:sy n="67" d="100"/>
        </p:scale>
        <p:origin x="660" y="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CAFD8-76AA-42B9-B5D1-CF2AD4C8C893}" type="datetimeFigureOut">
              <a:rPr lang="de-DE" smtClean="0"/>
              <a:t>22.05.2023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3CE78-161A-4CD5-81F9-A03C18C4C74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3093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CAFD8-76AA-42B9-B5D1-CF2AD4C8C893}" type="datetimeFigureOut">
              <a:rPr lang="de-DE" smtClean="0"/>
              <a:t>22.05.2023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3CE78-161A-4CD5-81F9-A03C18C4C74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5500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CAFD8-76AA-42B9-B5D1-CF2AD4C8C893}" type="datetimeFigureOut">
              <a:rPr lang="de-DE" smtClean="0"/>
              <a:t>22.05.2023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3CE78-161A-4CD5-81F9-A03C18C4C74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3123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CAFD8-76AA-42B9-B5D1-CF2AD4C8C893}" type="datetimeFigureOut">
              <a:rPr lang="de-DE" smtClean="0"/>
              <a:t>22.05.2023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3CE78-161A-4CD5-81F9-A03C18C4C74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6846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CAFD8-76AA-42B9-B5D1-CF2AD4C8C893}" type="datetimeFigureOut">
              <a:rPr lang="de-DE" smtClean="0"/>
              <a:t>22.05.2023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3CE78-161A-4CD5-81F9-A03C18C4C74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1772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CAFD8-76AA-42B9-B5D1-CF2AD4C8C893}" type="datetimeFigureOut">
              <a:rPr lang="de-DE" smtClean="0"/>
              <a:t>22.05.2023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3CE78-161A-4CD5-81F9-A03C18C4C74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0282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CAFD8-76AA-42B9-B5D1-CF2AD4C8C893}" type="datetimeFigureOut">
              <a:rPr lang="de-DE" smtClean="0"/>
              <a:t>22.05.2023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3CE78-161A-4CD5-81F9-A03C18C4C74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2034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CAFD8-76AA-42B9-B5D1-CF2AD4C8C893}" type="datetimeFigureOut">
              <a:rPr lang="de-DE" smtClean="0"/>
              <a:t>22.05.2023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3CE78-161A-4CD5-81F9-A03C18C4C74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2350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CAFD8-76AA-42B9-B5D1-CF2AD4C8C893}" type="datetimeFigureOut">
              <a:rPr lang="de-DE" smtClean="0"/>
              <a:t>22.05.2023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3CE78-161A-4CD5-81F9-A03C18C4C74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18645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CAFD8-76AA-42B9-B5D1-CF2AD4C8C893}" type="datetimeFigureOut">
              <a:rPr lang="de-DE" smtClean="0"/>
              <a:t>22.05.2023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3CE78-161A-4CD5-81F9-A03C18C4C74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41866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CAFD8-76AA-42B9-B5D1-CF2AD4C8C893}" type="datetimeFigureOut">
              <a:rPr lang="de-DE" smtClean="0"/>
              <a:t>22.05.2023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3CE78-161A-4CD5-81F9-A03C18C4C74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2350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4CAFD8-76AA-42B9-B5D1-CF2AD4C8C893}" type="datetimeFigureOut">
              <a:rPr lang="de-DE" smtClean="0"/>
              <a:t>22.05.2023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73CE78-161A-4CD5-81F9-A03C18C4C74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6147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5"/>
          <a:stretch/>
        </p:blipFill>
        <p:spPr>
          <a:xfrm rot="5400000">
            <a:off x="525740" y="863590"/>
            <a:ext cx="6375859" cy="4899249"/>
          </a:xfrm>
        </p:spPr>
      </p:pic>
      <p:sp>
        <p:nvSpPr>
          <p:cNvPr id="4" name="Abgerundete rechteckige Legende 3"/>
          <p:cNvSpPr/>
          <p:nvPr/>
        </p:nvSpPr>
        <p:spPr>
          <a:xfrm>
            <a:off x="6362700" y="997526"/>
            <a:ext cx="5322619" cy="4231699"/>
          </a:xfrm>
          <a:prstGeom prst="wedgeRoundRectCallout">
            <a:avLst>
              <a:gd name="adj1" fmla="val -129819"/>
              <a:gd name="adj2" fmla="val 23656"/>
              <a:gd name="adj3" fmla="val 16667"/>
            </a:avLst>
          </a:prstGeom>
          <a:ln w="762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6718852" y="1199408"/>
            <a:ext cx="496646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400" dirty="0"/>
              <a:t>     Welcome </a:t>
            </a:r>
          </a:p>
          <a:p>
            <a:r>
              <a:rPr lang="de-DE" sz="5400" dirty="0"/>
              <a:t> </a:t>
            </a:r>
            <a:r>
              <a:rPr lang="de-DE" sz="5400" dirty="0" err="1"/>
              <a:t>to</a:t>
            </a:r>
            <a:r>
              <a:rPr lang="de-DE" sz="5400" dirty="0"/>
              <a:t> </a:t>
            </a:r>
            <a:r>
              <a:rPr lang="de-DE" sz="5400" dirty="0" err="1"/>
              <a:t>our</a:t>
            </a:r>
            <a:r>
              <a:rPr lang="de-DE" sz="5400" dirty="0"/>
              <a:t> </a:t>
            </a:r>
            <a:r>
              <a:rPr lang="de-DE" sz="5400" dirty="0" err="1"/>
              <a:t>school</a:t>
            </a:r>
            <a:r>
              <a:rPr lang="de-DE" sz="5400" dirty="0"/>
              <a:t>!</a:t>
            </a:r>
          </a:p>
          <a:p>
            <a:r>
              <a:rPr lang="de-DE" sz="4800" dirty="0"/>
              <a:t> </a:t>
            </a:r>
            <a:r>
              <a:rPr lang="de-DE" sz="3600" dirty="0" err="1"/>
              <a:t>class</a:t>
            </a:r>
            <a:r>
              <a:rPr lang="de-DE" sz="3600" dirty="0"/>
              <a:t> 5c  + Miss Rother </a:t>
            </a:r>
          </a:p>
          <a:p>
            <a:endParaRPr lang="de-DE" sz="3600" dirty="0"/>
          </a:p>
          <a:p>
            <a:r>
              <a:rPr lang="de-DE" sz="3200" dirty="0"/>
              <a:t>     (English Project: 2019)</a:t>
            </a:r>
          </a:p>
        </p:txBody>
      </p:sp>
    </p:spTree>
    <p:extLst>
      <p:ext uri="{BB962C8B-B14F-4D97-AF65-F5344CB8AC3E}">
        <p14:creationId xmlns:p14="http://schemas.microsoft.com/office/powerpoint/2010/main" val="3728213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60070" y="828262"/>
            <a:ext cx="2673680" cy="4456257"/>
          </a:xfrm>
        </p:spPr>
        <p:txBody>
          <a:bodyPr>
            <a:normAutofit/>
          </a:bodyPr>
          <a:lstStyle/>
          <a:p>
            <a:pPr algn="ctr"/>
            <a:r>
              <a:rPr lang="de-DE" sz="3600" b="1" dirty="0" err="1"/>
              <a:t>Let`s</a:t>
            </a:r>
            <a:r>
              <a:rPr lang="de-DE" sz="3600" b="1" dirty="0"/>
              <a:t> </a:t>
            </a:r>
            <a:br>
              <a:rPr lang="de-DE" sz="3600" b="1" dirty="0"/>
            </a:br>
            <a:r>
              <a:rPr lang="de-DE" sz="3600" b="1" dirty="0" err="1"/>
              <a:t>play</a:t>
            </a:r>
            <a:r>
              <a:rPr lang="de-DE" sz="3600" b="1" dirty="0"/>
              <a:t> </a:t>
            </a:r>
            <a:br>
              <a:rPr lang="de-DE" sz="3600" b="1" dirty="0"/>
            </a:br>
            <a:r>
              <a:rPr lang="de-DE" sz="3600" b="1" dirty="0" err="1"/>
              <a:t>basketball</a:t>
            </a:r>
            <a:r>
              <a:rPr lang="de-DE" sz="3600" b="1" dirty="0"/>
              <a:t>!</a:t>
            </a:r>
            <a:br>
              <a:rPr lang="de-DE" sz="3600" b="1" dirty="0"/>
            </a:br>
            <a:br>
              <a:rPr lang="de-DE" sz="3600" b="1" dirty="0"/>
            </a:br>
            <a:r>
              <a:rPr lang="de-DE" sz="3600" b="1" dirty="0" err="1"/>
              <a:t>Throooow</a:t>
            </a:r>
            <a:r>
              <a:rPr lang="de-DE" sz="3600" b="1" dirty="0"/>
              <a:t>!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5" t="-1130" r="-252" b="1130"/>
          <a:stretch/>
        </p:blipFill>
        <p:spPr>
          <a:xfrm>
            <a:off x="3431969" y="168805"/>
            <a:ext cx="8395855" cy="6303247"/>
          </a:xfrm>
        </p:spPr>
      </p:pic>
    </p:spTree>
    <p:extLst>
      <p:ext uri="{BB962C8B-B14F-4D97-AF65-F5344CB8AC3E}">
        <p14:creationId xmlns:p14="http://schemas.microsoft.com/office/powerpoint/2010/main" val="38802633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8322" y="635235"/>
            <a:ext cx="1900307" cy="5397910"/>
          </a:xfrm>
        </p:spPr>
        <p:txBody>
          <a:bodyPr>
            <a:normAutofit/>
          </a:bodyPr>
          <a:lstStyle/>
          <a:p>
            <a:pPr algn="ctr"/>
            <a:r>
              <a:rPr lang="de-DE" sz="3600" b="1" dirty="0" err="1"/>
              <a:t>There</a:t>
            </a:r>
            <a:r>
              <a:rPr lang="de-DE" sz="3600" b="1" dirty="0"/>
              <a:t> </a:t>
            </a:r>
            <a:r>
              <a:rPr lang="de-DE" sz="3600" b="1" dirty="0" err="1"/>
              <a:t>are</a:t>
            </a:r>
            <a:r>
              <a:rPr lang="de-DE" sz="3600" b="1" dirty="0"/>
              <a:t> </a:t>
            </a:r>
            <a:r>
              <a:rPr lang="de-DE" sz="3600" b="1" dirty="0" err="1"/>
              <a:t>many</a:t>
            </a:r>
            <a:r>
              <a:rPr lang="de-DE" sz="3600" b="1" dirty="0"/>
              <a:t> </a:t>
            </a:r>
            <a:r>
              <a:rPr lang="de-DE" sz="3600" b="1" dirty="0" err="1"/>
              <a:t>clubs</a:t>
            </a:r>
            <a:r>
              <a:rPr lang="de-DE" sz="3600" b="1" dirty="0"/>
              <a:t>:</a:t>
            </a:r>
            <a:br>
              <a:rPr lang="de-DE" sz="3600" b="1" dirty="0"/>
            </a:br>
            <a:br>
              <a:rPr lang="de-DE" sz="3600" b="1" dirty="0"/>
            </a:br>
            <a:r>
              <a:rPr lang="de-DE" sz="3600" b="1" dirty="0" err="1"/>
              <a:t>Sewing</a:t>
            </a:r>
            <a:r>
              <a:rPr lang="de-DE" sz="3600" b="1" dirty="0"/>
              <a:t> </a:t>
            </a:r>
            <a:r>
              <a:rPr lang="de-DE" sz="3600" b="1" dirty="0" err="1"/>
              <a:t>club</a:t>
            </a:r>
            <a:r>
              <a:rPr lang="de-DE" sz="3600" b="1" dirty="0"/>
              <a:t> </a:t>
            </a:r>
            <a:r>
              <a:rPr lang="de-DE" sz="3600" b="1" dirty="0" err="1"/>
              <a:t>with</a:t>
            </a:r>
            <a:r>
              <a:rPr lang="de-DE" sz="3600" b="1" dirty="0"/>
              <a:t> Julia</a:t>
            </a:r>
            <a:endParaRPr lang="de-DE" sz="3600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4" r="10837"/>
          <a:stretch/>
        </p:blipFill>
        <p:spPr>
          <a:xfrm>
            <a:off x="2262646" y="65701"/>
            <a:ext cx="9242169" cy="6536979"/>
          </a:xfrm>
        </p:spPr>
      </p:pic>
    </p:spTree>
    <p:extLst>
      <p:ext uri="{BB962C8B-B14F-4D97-AF65-F5344CB8AC3E}">
        <p14:creationId xmlns:p14="http://schemas.microsoft.com/office/powerpoint/2010/main" val="32899460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6310" y="1071716"/>
            <a:ext cx="2357769" cy="4227871"/>
          </a:xfrm>
        </p:spPr>
        <p:txBody>
          <a:bodyPr>
            <a:normAutofit/>
          </a:bodyPr>
          <a:lstStyle/>
          <a:p>
            <a:pPr algn="ctr"/>
            <a:r>
              <a:rPr lang="de-DE" sz="3600" b="1" dirty="0" err="1"/>
              <a:t>Sewing</a:t>
            </a:r>
            <a:r>
              <a:rPr lang="de-DE" sz="3600" b="1" dirty="0"/>
              <a:t> </a:t>
            </a:r>
            <a:r>
              <a:rPr lang="de-DE" sz="3600" b="1" dirty="0" err="1"/>
              <a:t>club</a:t>
            </a:r>
            <a:r>
              <a:rPr lang="de-DE" sz="3600" b="1" dirty="0"/>
              <a:t> –</a:t>
            </a:r>
            <a:br>
              <a:rPr lang="de-DE" sz="3600" b="1" dirty="0"/>
            </a:br>
            <a:r>
              <a:rPr lang="de-DE" sz="3600" b="1" dirty="0" err="1"/>
              <a:t>boys</a:t>
            </a:r>
            <a:r>
              <a:rPr lang="de-DE" sz="3600" b="1" dirty="0"/>
              <a:t> </a:t>
            </a:r>
            <a:r>
              <a:rPr lang="de-DE" sz="3600" b="1" dirty="0" err="1"/>
              <a:t>are</a:t>
            </a:r>
            <a:r>
              <a:rPr lang="de-DE" sz="3600" b="1" dirty="0"/>
              <a:t> </a:t>
            </a:r>
            <a:r>
              <a:rPr lang="de-DE" sz="3600" b="1" dirty="0" err="1"/>
              <a:t>fashion</a:t>
            </a:r>
            <a:r>
              <a:rPr lang="de-DE" sz="3600" b="1" dirty="0"/>
              <a:t> </a:t>
            </a:r>
            <a:r>
              <a:rPr lang="de-DE" sz="3600" b="1" dirty="0" err="1"/>
              <a:t>designers</a:t>
            </a:r>
            <a:r>
              <a:rPr lang="de-DE" sz="3600" b="1" dirty="0"/>
              <a:t>, </a:t>
            </a:r>
            <a:br>
              <a:rPr lang="de-DE" sz="3600" b="1" dirty="0"/>
            </a:br>
            <a:r>
              <a:rPr lang="de-DE" sz="3600" b="1" dirty="0" err="1"/>
              <a:t>too</a:t>
            </a:r>
            <a:r>
              <a:rPr lang="de-DE" sz="3600" b="1" dirty="0"/>
              <a:t>!</a:t>
            </a:r>
            <a:br>
              <a:rPr lang="de-DE" sz="3600" b="1" dirty="0"/>
            </a:br>
            <a:r>
              <a:rPr lang="de-DE" sz="3600" b="1" dirty="0"/>
              <a:t> (Felix)</a:t>
            </a:r>
            <a:endParaRPr lang="de-DE" sz="3600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565" y="534389"/>
            <a:ext cx="8756362" cy="5842660"/>
          </a:xfrm>
        </p:spPr>
      </p:pic>
      <p:sp>
        <p:nvSpPr>
          <p:cNvPr id="5" name="Wolkenförmige Legende 4"/>
          <p:cNvSpPr/>
          <p:nvPr/>
        </p:nvSpPr>
        <p:spPr>
          <a:xfrm>
            <a:off x="8372104" y="914400"/>
            <a:ext cx="2719449" cy="2173184"/>
          </a:xfrm>
          <a:prstGeom prst="cloudCallout">
            <a:avLst>
              <a:gd name="adj1" fmla="val -64646"/>
              <a:gd name="adj2" fmla="val 4993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/>
          <p:cNvSpPr txBox="1"/>
          <p:nvPr/>
        </p:nvSpPr>
        <p:spPr>
          <a:xfrm>
            <a:off x="8787739" y="1216162"/>
            <a:ext cx="1888177" cy="156966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de-DE" sz="2400" dirty="0"/>
              <a:t>I </a:t>
            </a:r>
            <a:r>
              <a:rPr lang="de-DE" sz="2400" dirty="0" err="1"/>
              <a:t>want</a:t>
            </a:r>
            <a:r>
              <a:rPr lang="de-DE" sz="2400" dirty="0"/>
              <a:t> </a:t>
            </a:r>
            <a:r>
              <a:rPr lang="de-DE" sz="2400" dirty="0" err="1"/>
              <a:t>to</a:t>
            </a:r>
            <a:r>
              <a:rPr lang="de-DE" sz="2400" dirty="0"/>
              <a:t> </a:t>
            </a:r>
            <a:r>
              <a:rPr lang="de-DE" sz="2400" dirty="0" err="1"/>
              <a:t>be</a:t>
            </a:r>
            <a:r>
              <a:rPr lang="de-DE" sz="2400" dirty="0"/>
              <a:t> </a:t>
            </a:r>
          </a:p>
          <a:p>
            <a:r>
              <a:rPr lang="de-DE" sz="2400" dirty="0"/>
              <a:t> a </a:t>
            </a:r>
            <a:r>
              <a:rPr lang="de-DE" sz="2400" dirty="0" err="1"/>
              <a:t>fashion</a:t>
            </a:r>
            <a:r>
              <a:rPr lang="de-DE" sz="2400" dirty="0"/>
              <a:t> </a:t>
            </a:r>
            <a:r>
              <a:rPr lang="de-DE" sz="2400" dirty="0" err="1"/>
              <a:t>designer</a:t>
            </a:r>
            <a:r>
              <a:rPr lang="de-DE" sz="2400" dirty="0"/>
              <a:t> </a:t>
            </a:r>
          </a:p>
          <a:p>
            <a:r>
              <a:rPr lang="de-DE" sz="2400" dirty="0" err="1"/>
              <a:t>for</a:t>
            </a:r>
            <a:r>
              <a:rPr lang="de-DE" sz="2400" dirty="0"/>
              <a:t> </a:t>
            </a:r>
            <a:r>
              <a:rPr lang="de-DE" sz="24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Nike</a:t>
            </a:r>
            <a:r>
              <a:rPr lang="de-DE" sz="2400" b="1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7457013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8545" y="209550"/>
            <a:ext cx="1900052" cy="4543425"/>
          </a:xfrm>
        </p:spPr>
        <p:txBody>
          <a:bodyPr>
            <a:normAutofit/>
          </a:bodyPr>
          <a:lstStyle/>
          <a:p>
            <a:pPr algn="ctr"/>
            <a:r>
              <a:rPr lang="de-DE" sz="3600" b="1" dirty="0" err="1"/>
              <a:t>Our</a:t>
            </a:r>
            <a:r>
              <a:rPr lang="de-DE" sz="3600" b="1" dirty="0"/>
              <a:t> </a:t>
            </a:r>
            <a:r>
              <a:rPr lang="de-DE" sz="3600" b="1" dirty="0" err="1"/>
              <a:t>garden</a:t>
            </a:r>
            <a:r>
              <a:rPr lang="de-DE" sz="3600" b="1" dirty="0"/>
              <a:t> </a:t>
            </a:r>
            <a:r>
              <a:rPr lang="de-DE" sz="3600" b="1" dirty="0" err="1"/>
              <a:t>club</a:t>
            </a:r>
            <a:r>
              <a:rPr lang="de-DE" sz="3600" b="1" dirty="0"/>
              <a:t>:</a:t>
            </a:r>
            <a:br>
              <a:rPr lang="de-DE" sz="3600" b="1" dirty="0"/>
            </a:br>
            <a:br>
              <a:rPr lang="de-DE" sz="3600" b="1" dirty="0"/>
            </a:br>
            <a:r>
              <a:rPr lang="de-DE" sz="3600" b="1" dirty="0"/>
              <a:t>Hard </a:t>
            </a:r>
            <a:r>
              <a:rPr lang="de-DE" sz="3600" b="1" dirty="0" err="1"/>
              <a:t>work</a:t>
            </a:r>
            <a:r>
              <a:rPr lang="de-DE" sz="3600" b="1" dirty="0"/>
              <a:t>, but </a:t>
            </a:r>
            <a:r>
              <a:rPr lang="de-DE" sz="3600" b="1" dirty="0" err="1"/>
              <a:t>fun</a:t>
            </a:r>
            <a:r>
              <a:rPr lang="de-DE" sz="3600" b="1" dirty="0"/>
              <a:t>!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207" y="137007"/>
            <a:ext cx="9850248" cy="6572552"/>
          </a:xfrm>
        </p:spPr>
      </p:pic>
    </p:spTree>
    <p:extLst>
      <p:ext uri="{BB962C8B-B14F-4D97-AF65-F5344CB8AC3E}">
        <p14:creationId xmlns:p14="http://schemas.microsoft.com/office/powerpoint/2010/main" val="19759290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994" y="1017361"/>
            <a:ext cx="2085480" cy="3859439"/>
          </a:xfrm>
        </p:spPr>
        <p:txBody>
          <a:bodyPr>
            <a:noAutofit/>
          </a:bodyPr>
          <a:lstStyle/>
          <a:p>
            <a:r>
              <a:rPr lang="de-DE" sz="3200" b="1" dirty="0"/>
              <a:t>Look at </a:t>
            </a:r>
            <a:r>
              <a:rPr lang="de-DE" sz="3200" b="1" dirty="0" err="1"/>
              <a:t>our</a:t>
            </a:r>
            <a:r>
              <a:rPr lang="de-DE" sz="3200" b="1" dirty="0"/>
              <a:t> </a:t>
            </a:r>
            <a:r>
              <a:rPr lang="de-DE" sz="3200" b="1" dirty="0" err="1"/>
              <a:t>timetable</a:t>
            </a:r>
            <a:r>
              <a:rPr lang="de-DE" sz="3200" b="1" dirty="0"/>
              <a:t>:</a:t>
            </a:r>
            <a:br>
              <a:rPr lang="de-DE" sz="3200" b="1" dirty="0"/>
            </a:br>
            <a:br>
              <a:rPr lang="de-DE" sz="3200" b="1" dirty="0"/>
            </a:br>
            <a:r>
              <a:rPr lang="de-DE" sz="3200" b="1" dirty="0" err="1"/>
              <a:t>There</a:t>
            </a:r>
            <a:r>
              <a:rPr lang="de-DE" sz="3200" b="1" dirty="0"/>
              <a:t> </a:t>
            </a:r>
            <a:r>
              <a:rPr lang="de-DE" sz="3200" b="1" dirty="0" err="1"/>
              <a:t>are</a:t>
            </a:r>
            <a:r>
              <a:rPr lang="de-DE" sz="3200" b="1" dirty="0"/>
              <a:t> so </a:t>
            </a:r>
            <a:r>
              <a:rPr lang="de-DE" sz="3200" b="1" dirty="0" err="1"/>
              <a:t>many</a:t>
            </a:r>
            <a:r>
              <a:rPr lang="de-DE" sz="3200" b="1" dirty="0"/>
              <a:t> </a:t>
            </a:r>
            <a:r>
              <a:rPr lang="de-DE" sz="3200" b="1" dirty="0" err="1"/>
              <a:t>interesting</a:t>
            </a:r>
            <a:r>
              <a:rPr lang="de-DE" sz="3200" b="1" dirty="0"/>
              <a:t> </a:t>
            </a:r>
            <a:r>
              <a:rPr lang="de-DE" sz="3200" b="1" dirty="0" err="1"/>
              <a:t>subjects</a:t>
            </a:r>
            <a:r>
              <a:rPr lang="de-DE" sz="3200" b="1" dirty="0"/>
              <a:t> in </a:t>
            </a:r>
            <a:r>
              <a:rPr lang="de-DE" sz="3200" b="1" dirty="0" err="1"/>
              <a:t>our</a:t>
            </a:r>
            <a:r>
              <a:rPr lang="de-DE" sz="3200" b="1" dirty="0"/>
              <a:t> </a:t>
            </a:r>
            <a:r>
              <a:rPr lang="de-DE" sz="3200" b="1" dirty="0" err="1"/>
              <a:t>school</a:t>
            </a:r>
            <a:r>
              <a:rPr lang="de-DE" sz="3200" b="1" dirty="0"/>
              <a:t>!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322" y="117250"/>
            <a:ext cx="9701883" cy="6473556"/>
          </a:xfrm>
        </p:spPr>
      </p:pic>
      <p:cxnSp>
        <p:nvCxnSpPr>
          <p:cNvPr id="5" name="Gerade Verbindung mit Pfeil 4"/>
          <p:cNvCxnSpPr>
            <a:cxnSpLocks/>
          </p:cNvCxnSpPr>
          <p:nvPr/>
        </p:nvCxnSpPr>
        <p:spPr>
          <a:xfrm flipV="1">
            <a:off x="1897626" y="1409989"/>
            <a:ext cx="3028160" cy="369650"/>
          </a:xfrm>
          <a:prstGeom prst="straightConnector1">
            <a:avLst/>
          </a:prstGeom>
          <a:ln w="1047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98164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0420" y="1406013"/>
            <a:ext cx="2248397" cy="3028335"/>
          </a:xfrm>
        </p:spPr>
        <p:txBody>
          <a:bodyPr>
            <a:normAutofit/>
          </a:bodyPr>
          <a:lstStyle/>
          <a:p>
            <a:pPr algn="ctr"/>
            <a:r>
              <a:rPr lang="de-DE" sz="3600" b="1" dirty="0" err="1"/>
              <a:t>Our</a:t>
            </a:r>
            <a:r>
              <a:rPr lang="de-DE" sz="3600" b="1" dirty="0"/>
              <a:t> funny </a:t>
            </a:r>
            <a:r>
              <a:rPr lang="de-DE" sz="3600" b="1" dirty="0" err="1"/>
              <a:t>teachers</a:t>
            </a:r>
            <a:r>
              <a:rPr lang="de-DE" sz="3600" b="1" dirty="0"/>
              <a:t>:</a:t>
            </a:r>
            <a:br>
              <a:rPr lang="de-DE" sz="3600" b="1" dirty="0"/>
            </a:br>
            <a:r>
              <a:rPr lang="de-DE" sz="3600" b="1" dirty="0"/>
              <a:t>in Maths Mister Volz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044" y="157231"/>
            <a:ext cx="9535536" cy="6362562"/>
          </a:xfrm>
        </p:spPr>
      </p:pic>
    </p:spTree>
    <p:extLst>
      <p:ext uri="{BB962C8B-B14F-4D97-AF65-F5344CB8AC3E}">
        <p14:creationId xmlns:p14="http://schemas.microsoft.com/office/powerpoint/2010/main" val="35233739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6512" y="739890"/>
            <a:ext cx="2332511" cy="4761478"/>
          </a:xfrm>
        </p:spPr>
        <p:txBody>
          <a:bodyPr>
            <a:normAutofit/>
          </a:bodyPr>
          <a:lstStyle/>
          <a:p>
            <a:pPr algn="ctr"/>
            <a:r>
              <a:rPr lang="de-DE" sz="2700" b="1" dirty="0"/>
              <a:t>Mister Volz </a:t>
            </a:r>
            <a:r>
              <a:rPr lang="de-DE" sz="2700" b="1" dirty="0" err="1"/>
              <a:t>teaches</a:t>
            </a:r>
            <a:r>
              <a:rPr lang="de-DE" sz="2700" b="1" dirty="0"/>
              <a:t> Maths and Sports.</a:t>
            </a:r>
            <a:br>
              <a:rPr lang="de-DE" sz="2700" b="1" dirty="0"/>
            </a:br>
            <a:br>
              <a:rPr lang="de-DE" sz="2700" b="1" dirty="0"/>
            </a:br>
            <a:r>
              <a:rPr lang="de-DE" sz="2700" b="1" dirty="0"/>
              <a:t>He </a:t>
            </a:r>
            <a:r>
              <a:rPr lang="de-DE" sz="2700" b="1" dirty="0" err="1"/>
              <a:t>is</a:t>
            </a:r>
            <a:r>
              <a:rPr lang="de-DE" sz="2700" b="1" dirty="0"/>
              <a:t> clever in Maths, but a </a:t>
            </a:r>
            <a:r>
              <a:rPr lang="de-DE" sz="2700" b="1" dirty="0" err="1"/>
              <a:t>famous</a:t>
            </a:r>
            <a:r>
              <a:rPr lang="de-DE" sz="2700" b="1" dirty="0"/>
              <a:t> </a:t>
            </a:r>
            <a:r>
              <a:rPr lang="de-DE" sz="2700" b="1" dirty="0" err="1"/>
              <a:t>football</a:t>
            </a:r>
            <a:r>
              <a:rPr lang="de-DE" sz="2700" b="1" dirty="0"/>
              <a:t> </a:t>
            </a:r>
            <a:r>
              <a:rPr lang="de-DE" sz="2700" b="1" dirty="0" err="1"/>
              <a:t>trainer</a:t>
            </a:r>
            <a:r>
              <a:rPr lang="de-DE" sz="2700" b="1" dirty="0"/>
              <a:t>, </a:t>
            </a:r>
            <a:r>
              <a:rPr lang="de-DE" sz="2700" b="1" dirty="0" err="1"/>
              <a:t>too</a:t>
            </a:r>
            <a:r>
              <a:rPr lang="de-DE" sz="2700" b="1" dirty="0"/>
              <a:t>!</a:t>
            </a:r>
            <a:endParaRPr lang="de-DE" sz="2700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894" y="77671"/>
            <a:ext cx="9194367" cy="6134918"/>
          </a:xfrm>
        </p:spPr>
      </p:pic>
      <p:sp>
        <p:nvSpPr>
          <p:cNvPr id="3" name="Ovale Legende 2"/>
          <p:cNvSpPr/>
          <p:nvPr/>
        </p:nvSpPr>
        <p:spPr>
          <a:xfrm>
            <a:off x="4676963" y="215949"/>
            <a:ext cx="2745114" cy="1815883"/>
          </a:xfrm>
          <a:prstGeom prst="wedgeEllipseCallout">
            <a:avLst>
              <a:gd name="adj1" fmla="val 57355"/>
              <a:gd name="adj2" fmla="val 3517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5233442" y="391547"/>
            <a:ext cx="20227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I </a:t>
            </a:r>
            <a:r>
              <a:rPr lang="de-DE" sz="2800" dirty="0" err="1"/>
              <a:t>can</a:t>
            </a:r>
            <a:r>
              <a:rPr lang="de-DE" sz="2800" dirty="0"/>
              <a:t> do </a:t>
            </a:r>
            <a:r>
              <a:rPr lang="de-DE" sz="2800" dirty="0" err="1"/>
              <a:t>gymnastics</a:t>
            </a:r>
            <a:r>
              <a:rPr lang="de-DE" sz="2800" dirty="0"/>
              <a:t>, </a:t>
            </a:r>
            <a:r>
              <a:rPr lang="de-DE" sz="2800" dirty="0" err="1"/>
              <a:t>too</a:t>
            </a:r>
            <a:r>
              <a:rPr lang="de-DE" sz="2800" dirty="0"/>
              <a:t>! </a:t>
            </a:r>
          </a:p>
          <a:p>
            <a:endParaRPr lang="de-DE" sz="2800" dirty="0"/>
          </a:p>
        </p:txBody>
      </p:sp>
      <p:sp>
        <p:nvSpPr>
          <p:cNvPr id="6" name="Textfeld 5"/>
          <p:cNvSpPr txBox="1"/>
          <p:nvPr/>
        </p:nvSpPr>
        <p:spPr>
          <a:xfrm>
            <a:off x="8300852" y="-5581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48" t="5549" r="23542" b="3069"/>
          <a:stretch/>
        </p:blipFill>
        <p:spPr>
          <a:xfrm>
            <a:off x="6096000" y="1344765"/>
            <a:ext cx="516577" cy="516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1613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7988" y="317624"/>
            <a:ext cx="2968194" cy="5640724"/>
          </a:xfrm>
        </p:spPr>
        <p:txBody>
          <a:bodyPr>
            <a:normAutofit/>
          </a:bodyPr>
          <a:lstStyle/>
          <a:p>
            <a:r>
              <a:rPr lang="de-DE" sz="3600" b="1" dirty="0" err="1"/>
              <a:t>German+Art</a:t>
            </a:r>
            <a:br>
              <a:rPr lang="de-DE" sz="3600" b="1" dirty="0"/>
            </a:br>
            <a:r>
              <a:rPr lang="de-DE" sz="3600" b="1" dirty="0"/>
              <a:t>(Miss </a:t>
            </a:r>
            <a:r>
              <a:rPr lang="de-DE" sz="3600" b="1" dirty="0" err="1"/>
              <a:t>Boebel</a:t>
            </a:r>
            <a:r>
              <a:rPr lang="de-DE" sz="3600" b="1" dirty="0"/>
              <a:t>)</a:t>
            </a:r>
            <a:br>
              <a:rPr lang="de-DE" sz="3600" b="1" dirty="0"/>
            </a:br>
            <a:br>
              <a:rPr lang="de-DE" sz="3600" b="1" dirty="0"/>
            </a:br>
            <a:r>
              <a:rPr lang="de-DE" sz="2400" b="1" dirty="0" err="1"/>
              <a:t>There</a:t>
            </a:r>
            <a:r>
              <a:rPr lang="de-DE" sz="2400" b="1" dirty="0"/>
              <a:t> </a:t>
            </a:r>
            <a:r>
              <a:rPr lang="de-DE" sz="2400" b="1" dirty="0" err="1"/>
              <a:t>are</a:t>
            </a:r>
            <a:r>
              <a:rPr lang="de-DE" sz="2400" b="1" dirty="0"/>
              <a:t> </a:t>
            </a:r>
            <a:r>
              <a:rPr lang="de-DE" sz="2400" b="1" dirty="0" err="1"/>
              <a:t>many</a:t>
            </a:r>
            <a:r>
              <a:rPr lang="de-DE" sz="2400" b="1" dirty="0"/>
              <a:t> </a:t>
            </a:r>
            <a:r>
              <a:rPr lang="de-DE" sz="2400" b="1" dirty="0" err="1"/>
              <a:t>great</a:t>
            </a:r>
            <a:r>
              <a:rPr lang="de-DE" sz="2400" b="1" dirty="0"/>
              <a:t> </a:t>
            </a:r>
            <a:r>
              <a:rPr lang="de-DE" sz="2400" b="1" dirty="0" err="1"/>
              <a:t>projects</a:t>
            </a:r>
            <a:r>
              <a:rPr lang="de-DE" sz="2400" b="1" dirty="0"/>
              <a:t>!</a:t>
            </a:r>
            <a:br>
              <a:rPr lang="de-DE" sz="2400" b="1" dirty="0"/>
            </a:br>
            <a:r>
              <a:rPr lang="de-DE" sz="2400" b="1" dirty="0"/>
              <a:t>Come </a:t>
            </a:r>
            <a:r>
              <a:rPr lang="de-DE" sz="2400" b="1" dirty="0" err="1"/>
              <a:t>to</a:t>
            </a:r>
            <a:r>
              <a:rPr lang="de-DE" sz="2400" b="1" dirty="0"/>
              <a:t> </a:t>
            </a:r>
            <a:r>
              <a:rPr lang="de-DE" sz="2400" b="1" dirty="0" err="1"/>
              <a:t>us</a:t>
            </a:r>
            <a:r>
              <a:rPr lang="de-DE" sz="2400" b="1" dirty="0"/>
              <a:t> and </a:t>
            </a:r>
            <a:r>
              <a:rPr lang="de-DE" sz="2400" b="1" dirty="0" err="1"/>
              <a:t>become</a:t>
            </a:r>
            <a:r>
              <a:rPr lang="de-DE" sz="2400" b="1" dirty="0"/>
              <a:t> an </a:t>
            </a:r>
            <a:r>
              <a:rPr lang="de-DE" sz="2400" b="1" dirty="0" err="1"/>
              <a:t>awesome</a:t>
            </a:r>
            <a:r>
              <a:rPr lang="de-DE" sz="2400" b="1" dirty="0"/>
              <a:t> </a:t>
            </a:r>
            <a:r>
              <a:rPr lang="de-DE" sz="2400" b="1" dirty="0" err="1"/>
              <a:t>artist</a:t>
            </a:r>
            <a:r>
              <a:rPr lang="de-DE" sz="2400" b="1" dirty="0"/>
              <a:t>!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4" r="840"/>
          <a:stretch/>
        </p:blipFill>
        <p:spPr>
          <a:xfrm>
            <a:off x="3086182" y="317624"/>
            <a:ext cx="8255927" cy="6201929"/>
          </a:xfrm>
        </p:spPr>
      </p:pic>
      <p:sp>
        <p:nvSpPr>
          <p:cNvPr id="3" name="Wolkenförmige Legende 2"/>
          <p:cNvSpPr/>
          <p:nvPr/>
        </p:nvSpPr>
        <p:spPr>
          <a:xfrm>
            <a:off x="7493329" y="58833"/>
            <a:ext cx="4025507" cy="1425583"/>
          </a:xfrm>
          <a:prstGeom prst="cloudCallout">
            <a:avLst>
              <a:gd name="adj1" fmla="val -55611"/>
              <a:gd name="adj2" fmla="val 56226"/>
            </a:avLst>
          </a:prstGeom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7795937" y="317624"/>
            <a:ext cx="1852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/>
              <a:t>   </a:t>
            </a:r>
            <a:r>
              <a:rPr lang="de-DE" sz="2000" dirty="0" err="1"/>
              <a:t>And</a:t>
            </a:r>
            <a:r>
              <a:rPr lang="de-DE" sz="2000" dirty="0"/>
              <a:t> I </a:t>
            </a:r>
            <a:r>
              <a:rPr lang="de-DE" sz="2000" dirty="0" err="1"/>
              <a:t>have</a:t>
            </a:r>
            <a:r>
              <a:rPr lang="de-DE" sz="2000" dirty="0"/>
              <a:t> a   </a:t>
            </a:r>
            <a:r>
              <a:rPr lang="de-DE" sz="2000" dirty="0" err="1"/>
              <a:t>motorcycle</a:t>
            </a:r>
            <a:r>
              <a:rPr lang="de-DE" sz="2000" dirty="0"/>
              <a:t>, </a:t>
            </a:r>
            <a:r>
              <a:rPr lang="de-DE" sz="2000" dirty="0" err="1"/>
              <a:t>too</a:t>
            </a:r>
            <a:endParaRPr lang="de-DE" sz="2000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1" t="8406" r="14391" b="13202"/>
          <a:stretch/>
        </p:blipFill>
        <p:spPr>
          <a:xfrm>
            <a:off x="9728853" y="140833"/>
            <a:ext cx="1377538" cy="99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2770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Wolkenförmige Legende 9"/>
          <p:cNvSpPr/>
          <p:nvPr/>
        </p:nvSpPr>
        <p:spPr>
          <a:xfrm>
            <a:off x="9759142" y="1145968"/>
            <a:ext cx="1895302" cy="1479665"/>
          </a:xfrm>
          <a:prstGeom prst="cloudCallout">
            <a:avLst>
              <a:gd name="adj1" fmla="val -56798"/>
              <a:gd name="adj2" fmla="val 5014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1315" y="1126664"/>
            <a:ext cx="2508696" cy="4399426"/>
          </a:xfrm>
        </p:spPr>
        <p:txBody>
          <a:bodyPr>
            <a:normAutofit fontScale="90000"/>
          </a:bodyPr>
          <a:lstStyle/>
          <a:p>
            <a:r>
              <a:rPr lang="de-DE" sz="3600" b="1" dirty="0"/>
              <a:t>Music +</a:t>
            </a:r>
            <a:br>
              <a:rPr lang="de-DE" sz="3600" b="1" dirty="0"/>
            </a:br>
            <a:r>
              <a:rPr lang="de-DE" sz="3600" b="1" dirty="0"/>
              <a:t>Dance</a:t>
            </a:r>
            <a:br>
              <a:rPr lang="de-DE" b="1" dirty="0"/>
            </a:br>
            <a:r>
              <a:rPr lang="de-DE" sz="2800" b="1" dirty="0"/>
              <a:t>(Miss </a:t>
            </a:r>
            <a:r>
              <a:rPr lang="de-DE" sz="2800" b="1" dirty="0" err="1"/>
              <a:t>Cierna</a:t>
            </a:r>
            <a:r>
              <a:rPr lang="de-DE" sz="2800" b="1" dirty="0"/>
              <a:t>)</a:t>
            </a:r>
            <a:br>
              <a:rPr lang="de-DE" sz="2800" b="1" dirty="0"/>
            </a:br>
            <a:br>
              <a:rPr lang="de-DE" sz="2800" b="1" dirty="0"/>
            </a:br>
            <a:r>
              <a:rPr lang="de-DE" sz="3600" b="1" dirty="0" err="1"/>
              <a:t>You</a:t>
            </a:r>
            <a:r>
              <a:rPr lang="de-DE" sz="3600" b="1" dirty="0"/>
              <a:t> </a:t>
            </a:r>
            <a:r>
              <a:rPr lang="de-DE" sz="3600" b="1" dirty="0" err="1"/>
              <a:t>can</a:t>
            </a:r>
            <a:r>
              <a:rPr lang="de-DE" sz="3600" b="1" dirty="0"/>
              <a:t> </a:t>
            </a:r>
            <a:r>
              <a:rPr lang="de-DE" sz="3600" b="1" dirty="0" err="1"/>
              <a:t>learn</a:t>
            </a:r>
            <a:r>
              <a:rPr lang="de-DE" sz="3600" b="1" dirty="0"/>
              <a:t> </a:t>
            </a:r>
            <a:r>
              <a:rPr lang="de-DE" sz="3600" b="1" dirty="0" err="1"/>
              <a:t>to</a:t>
            </a:r>
            <a:r>
              <a:rPr lang="de-DE" sz="3600" b="1" dirty="0"/>
              <a:t> </a:t>
            </a:r>
            <a:r>
              <a:rPr lang="de-DE" sz="3600" b="1" dirty="0" err="1"/>
              <a:t>dance</a:t>
            </a:r>
            <a:r>
              <a:rPr lang="de-DE" sz="3600" b="1" dirty="0"/>
              <a:t> Hip Hop!</a:t>
            </a:r>
            <a:br>
              <a:rPr lang="de-DE" sz="3600" b="1" dirty="0"/>
            </a:br>
            <a:br>
              <a:rPr lang="de-DE" sz="3600" b="1" dirty="0"/>
            </a:br>
            <a:r>
              <a:rPr lang="de-DE" sz="3600" b="1" dirty="0" err="1"/>
              <a:t>Yeah</a:t>
            </a:r>
            <a:r>
              <a:rPr lang="de-DE" sz="3600" b="1" dirty="0"/>
              <a:t>!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943" y="121325"/>
            <a:ext cx="9606787" cy="6410104"/>
          </a:xfrm>
        </p:spPr>
      </p:pic>
      <p:sp>
        <p:nvSpPr>
          <p:cNvPr id="7" name="Wolkenförmige Legende 6"/>
          <p:cNvSpPr/>
          <p:nvPr/>
        </p:nvSpPr>
        <p:spPr>
          <a:xfrm>
            <a:off x="9576262" y="299260"/>
            <a:ext cx="2346564" cy="1968928"/>
          </a:xfrm>
          <a:prstGeom prst="cloudCallout">
            <a:avLst>
              <a:gd name="adj1" fmla="val -52714"/>
              <a:gd name="adj2" fmla="val 5791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3182587" y="783771"/>
            <a:ext cx="1246909" cy="724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2770" y="783771"/>
            <a:ext cx="1403683" cy="1138731"/>
          </a:xfrm>
          <a:prstGeom prst="rect">
            <a:avLst/>
          </a:prstGeom>
        </p:spPr>
      </p:pic>
      <p:sp>
        <p:nvSpPr>
          <p:cNvPr id="11" name="Wolkenförmige Legende 10"/>
          <p:cNvSpPr/>
          <p:nvPr/>
        </p:nvSpPr>
        <p:spPr>
          <a:xfrm>
            <a:off x="2664823" y="299259"/>
            <a:ext cx="2356063" cy="1596044"/>
          </a:xfrm>
          <a:prstGeom prst="cloudCallout">
            <a:avLst>
              <a:gd name="adj1" fmla="val 52244"/>
              <a:gd name="adj2" fmla="val 6361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5" t="5027" r="2867" b="34206"/>
          <a:stretch/>
        </p:blipFill>
        <p:spPr>
          <a:xfrm>
            <a:off x="3092962" y="822803"/>
            <a:ext cx="1495663" cy="852731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3308291" y="499638"/>
            <a:ext cx="1121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Hip Hop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196901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7652" y="139162"/>
            <a:ext cx="3263565" cy="5081767"/>
          </a:xfrm>
        </p:spPr>
        <p:txBody>
          <a:bodyPr>
            <a:normAutofit/>
          </a:bodyPr>
          <a:lstStyle/>
          <a:p>
            <a:pPr algn="ctr"/>
            <a:r>
              <a:rPr lang="de-DE" sz="3600" b="1" dirty="0"/>
              <a:t> French</a:t>
            </a:r>
            <a:br>
              <a:rPr lang="de-DE" sz="3600" b="1" dirty="0"/>
            </a:br>
            <a:r>
              <a:rPr lang="de-DE" sz="3600" b="1" dirty="0"/>
              <a:t> and</a:t>
            </a:r>
            <a:br>
              <a:rPr lang="de-DE" sz="3600" b="1" dirty="0"/>
            </a:br>
            <a:r>
              <a:rPr lang="de-DE" sz="3600" b="1" dirty="0"/>
              <a:t> Music </a:t>
            </a:r>
            <a:br>
              <a:rPr lang="de-DE" sz="3600" b="1" dirty="0"/>
            </a:br>
            <a:r>
              <a:rPr lang="de-DE" sz="3600" b="1" dirty="0"/>
              <a:t>(Miss Heinen)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72207" y="1058028"/>
            <a:ext cx="6619902" cy="4417111"/>
          </a:xfrm>
        </p:spPr>
      </p:pic>
      <p:sp>
        <p:nvSpPr>
          <p:cNvPr id="3" name="Ovale Legende 2"/>
          <p:cNvSpPr/>
          <p:nvPr/>
        </p:nvSpPr>
        <p:spPr>
          <a:xfrm>
            <a:off x="7880464" y="432262"/>
            <a:ext cx="2593572" cy="1707612"/>
          </a:xfrm>
          <a:prstGeom prst="wedgeEllipseCallout">
            <a:avLst>
              <a:gd name="adj1" fmla="val -120480"/>
              <a:gd name="adj2" fmla="val 1224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8163099" y="631768"/>
            <a:ext cx="244394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err="1"/>
              <a:t>Bonjour</a:t>
            </a:r>
            <a:r>
              <a:rPr lang="de-DE" sz="2800" dirty="0"/>
              <a:t>!</a:t>
            </a:r>
          </a:p>
          <a:p>
            <a:r>
              <a:rPr lang="de-DE" sz="2800" dirty="0" err="1"/>
              <a:t>Sur</a:t>
            </a:r>
            <a:r>
              <a:rPr lang="de-DE" sz="2800" dirty="0"/>
              <a:t> le </a:t>
            </a:r>
            <a:r>
              <a:rPr lang="de-DE" sz="2800" dirty="0" err="1"/>
              <a:t>pont</a:t>
            </a:r>
            <a:r>
              <a:rPr lang="de-DE" sz="2800" dirty="0"/>
              <a:t>,</a:t>
            </a:r>
          </a:p>
          <a:p>
            <a:r>
              <a:rPr lang="de-DE" sz="2800" dirty="0" err="1"/>
              <a:t>d‘Avignon</a:t>
            </a:r>
            <a:r>
              <a:rPr lang="de-DE" dirty="0"/>
              <a:t>….</a:t>
            </a:r>
          </a:p>
          <a:p>
            <a:endParaRPr lang="de-DE" dirty="0"/>
          </a:p>
          <a:p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5731" y="3384146"/>
            <a:ext cx="3293238" cy="2069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0181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0692" y="2348304"/>
            <a:ext cx="2843151" cy="2718996"/>
          </a:xfrm>
        </p:spPr>
        <p:txBody>
          <a:bodyPr>
            <a:normAutofit/>
          </a:bodyPr>
          <a:lstStyle/>
          <a:p>
            <a:pPr algn="ctr"/>
            <a:r>
              <a:rPr lang="de-DE" sz="3600" b="1" dirty="0"/>
              <a:t>Here </a:t>
            </a:r>
            <a:r>
              <a:rPr lang="de-DE" sz="3600" b="1" dirty="0" err="1"/>
              <a:t>you</a:t>
            </a:r>
            <a:r>
              <a:rPr lang="de-DE" sz="3600" b="1" dirty="0"/>
              <a:t> </a:t>
            </a:r>
            <a:r>
              <a:rPr lang="de-DE" sz="3600" b="1" dirty="0" err="1"/>
              <a:t>can</a:t>
            </a:r>
            <a:r>
              <a:rPr lang="de-DE" sz="3600" b="1" dirty="0"/>
              <a:t> </a:t>
            </a:r>
            <a:r>
              <a:rPr lang="de-DE" sz="3600" b="1" dirty="0" err="1"/>
              <a:t>see</a:t>
            </a:r>
            <a:r>
              <a:rPr lang="de-DE" sz="3600" b="1" dirty="0"/>
              <a:t> </a:t>
            </a:r>
            <a:r>
              <a:rPr lang="de-DE" sz="3600" b="1" dirty="0" err="1"/>
              <a:t>our</a:t>
            </a:r>
            <a:r>
              <a:rPr lang="de-DE" sz="3600" b="1" dirty="0"/>
              <a:t> modern </a:t>
            </a:r>
            <a:r>
              <a:rPr lang="de-DE" sz="3600" b="1" dirty="0" err="1"/>
              <a:t>school</a:t>
            </a:r>
            <a:br>
              <a:rPr lang="de-DE" sz="3600" b="1" dirty="0"/>
            </a:br>
            <a:r>
              <a:rPr lang="de-DE" sz="3600" b="1" dirty="0" err="1"/>
              <a:t>building</a:t>
            </a:r>
            <a:r>
              <a:rPr lang="de-DE" sz="3600" b="1" dirty="0"/>
              <a:t>!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69"/>
          <a:stretch/>
        </p:blipFill>
        <p:spPr>
          <a:xfrm rot="5400000">
            <a:off x="3292655" y="666334"/>
            <a:ext cx="6729301" cy="5571903"/>
          </a:xfrm>
        </p:spPr>
      </p:pic>
      <p:sp>
        <p:nvSpPr>
          <p:cNvPr id="3" name="Textfeld 2"/>
          <p:cNvSpPr txBox="1"/>
          <p:nvPr/>
        </p:nvSpPr>
        <p:spPr>
          <a:xfrm>
            <a:off x="3799916" y="239510"/>
            <a:ext cx="59243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Anne- Frank- Realschool </a:t>
            </a:r>
          </a:p>
        </p:txBody>
      </p:sp>
    </p:spTree>
    <p:extLst>
      <p:ext uri="{BB962C8B-B14F-4D97-AF65-F5344CB8AC3E}">
        <p14:creationId xmlns:p14="http://schemas.microsoft.com/office/powerpoint/2010/main" val="17996249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6818" y="1330036"/>
            <a:ext cx="2228499" cy="2498209"/>
          </a:xfrm>
        </p:spPr>
        <p:txBody>
          <a:bodyPr>
            <a:normAutofit fontScale="90000"/>
          </a:bodyPr>
          <a:lstStyle/>
          <a:p>
            <a:pPr algn="ctr"/>
            <a:r>
              <a:rPr lang="de-DE" sz="3600" b="1" dirty="0"/>
              <a:t>„And </a:t>
            </a:r>
            <a:r>
              <a:rPr lang="de-DE" sz="3600" b="1" dirty="0" err="1"/>
              <a:t>we</a:t>
            </a:r>
            <a:r>
              <a:rPr lang="de-DE" sz="3600" b="1" dirty="0"/>
              <a:t> </a:t>
            </a:r>
            <a:r>
              <a:rPr lang="de-DE" sz="3600" b="1" dirty="0" err="1"/>
              <a:t>get</a:t>
            </a:r>
            <a:r>
              <a:rPr lang="de-DE" sz="3600" b="1" dirty="0"/>
              <a:t> </a:t>
            </a:r>
            <a:r>
              <a:rPr lang="de-DE" sz="3600" b="1" dirty="0" err="1"/>
              <a:t>soooooo</a:t>
            </a:r>
            <a:r>
              <a:rPr lang="de-DE" sz="3600" b="1" dirty="0"/>
              <a:t> </a:t>
            </a:r>
            <a:r>
              <a:rPr lang="de-DE" sz="3600" b="1" dirty="0" err="1"/>
              <a:t>much</a:t>
            </a:r>
            <a:r>
              <a:rPr lang="de-DE" sz="3600" b="1" dirty="0"/>
              <a:t> </a:t>
            </a:r>
            <a:r>
              <a:rPr lang="de-DE" sz="3600" b="1" dirty="0" err="1"/>
              <a:t>homework</a:t>
            </a:r>
            <a:r>
              <a:rPr lang="de-DE" sz="3600" b="1" dirty="0"/>
              <a:t>!“ (Marius)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447" y="327155"/>
            <a:ext cx="9548553" cy="6371248"/>
          </a:xfrm>
        </p:spPr>
      </p:pic>
      <p:sp>
        <p:nvSpPr>
          <p:cNvPr id="5" name="Ovale Legende 4"/>
          <p:cNvSpPr/>
          <p:nvPr/>
        </p:nvSpPr>
        <p:spPr>
          <a:xfrm>
            <a:off x="8526483" y="938150"/>
            <a:ext cx="2646342" cy="1481199"/>
          </a:xfrm>
          <a:prstGeom prst="wedgeEllipseCallout">
            <a:avLst>
              <a:gd name="adj1" fmla="val -93612"/>
              <a:gd name="adj2" fmla="val 162388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/>
          <p:cNvSpPr txBox="1"/>
          <p:nvPr/>
        </p:nvSpPr>
        <p:spPr>
          <a:xfrm>
            <a:off x="8775865" y="1330036"/>
            <a:ext cx="20826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/>
              <a:t>Oh, </a:t>
            </a:r>
            <a:r>
              <a:rPr lang="de-DE" sz="4000" dirty="0" err="1"/>
              <a:t>no</a:t>
            </a:r>
            <a:r>
              <a:rPr lang="de-DE" sz="4000" dirty="0"/>
              <a:t>!!!</a:t>
            </a:r>
          </a:p>
        </p:txBody>
      </p:sp>
    </p:spTree>
    <p:extLst>
      <p:ext uri="{BB962C8B-B14F-4D97-AF65-F5344CB8AC3E}">
        <p14:creationId xmlns:p14="http://schemas.microsoft.com/office/powerpoint/2010/main" val="7058527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4775" y="185056"/>
            <a:ext cx="2411681" cy="5388429"/>
          </a:xfrm>
        </p:spPr>
        <p:txBody>
          <a:bodyPr>
            <a:normAutofit/>
          </a:bodyPr>
          <a:lstStyle/>
          <a:p>
            <a:pPr algn="ctr"/>
            <a:r>
              <a:rPr lang="de-DE" sz="3600" b="1" dirty="0"/>
              <a:t>English</a:t>
            </a:r>
            <a:br>
              <a:rPr lang="de-DE" sz="3600" b="1" dirty="0"/>
            </a:br>
            <a:r>
              <a:rPr lang="de-DE" sz="3600" b="1" dirty="0" err="1"/>
              <a:t>with</a:t>
            </a:r>
            <a:r>
              <a:rPr lang="de-DE" sz="3600" b="1" dirty="0"/>
              <a:t> Miss Rother!</a:t>
            </a:r>
            <a:br>
              <a:rPr lang="de-DE" sz="3600" b="1" dirty="0"/>
            </a:br>
            <a:r>
              <a:rPr lang="de-DE" sz="3600" b="1" dirty="0"/>
              <a:t>---------</a:t>
            </a:r>
            <a:br>
              <a:rPr lang="de-DE" sz="3600" b="1" dirty="0"/>
            </a:br>
            <a:r>
              <a:rPr lang="de-DE" sz="3600" b="1" dirty="0" err="1"/>
              <a:t>Learn</a:t>
            </a:r>
            <a:r>
              <a:rPr lang="de-DE" sz="3600" b="1" dirty="0"/>
              <a:t> English! </a:t>
            </a:r>
            <a:br>
              <a:rPr lang="de-DE" sz="3600" b="1" dirty="0"/>
            </a:br>
            <a:br>
              <a:rPr lang="de-DE" sz="3600" b="1" dirty="0"/>
            </a:br>
            <a:r>
              <a:rPr lang="de-DE" sz="3600" b="1" dirty="0" err="1"/>
              <a:t>They</a:t>
            </a:r>
            <a:r>
              <a:rPr lang="de-DE" sz="3600" b="1" dirty="0"/>
              <a:t> </a:t>
            </a:r>
            <a:r>
              <a:rPr lang="de-DE" sz="3600" b="1" dirty="0" err="1"/>
              <a:t>speak</a:t>
            </a:r>
            <a:r>
              <a:rPr lang="de-DE" sz="3600" b="1" dirty="0"/>
              <a:t> English... in </a:t>
            </a:r>
            <a:br>
              <a:rPr lang="de-DE" sz="3600" b="1" dirty="0"/>
            </a:br>
            <a:r>
              <a:rPr lang="de-DE" sz="3600" b="1" dirty="0" err="1"/>
              <a:t>the</a:t>
            </a:r>
            <a:r>
              <a:rPr lang="de-DE" sz="3600" b="1" dirty="0"/>
              <a:t> USA! 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728" y="269417"/>
            <a:ext cx="9470497" cy="6319165"/>
          </a:xfrm>
        </p:spPr>
      </p:pic>
    </p:spTree>
    <p:extLst>
      <p:ext uri="{BB962C8B-B14F-4D97-AF65-F5344CB8AC3E}">
        <p14:creationId xmlns:p14="http://schemas.microsoft.com/office/powerpoint/2010/main" val="29347637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55"/>
            <a:ext cx="9875520" cy="6589415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080171" y="3330670"/>
            <a:ext cx="1978479" cy="2517468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de-DE" sz="3600" b="1" dirty="0"/>
              <a:t>… and in Australia! </a:t>
            </a:r>
          </a:p>
        </p:txBody>
      </p:sp>
      <p:sp>
        <p:nvSpPr>
          <p:cNvPr id="5" name="Ovale Legende 4"/>
          <p:cNvSpPr/>
          <p:nvPr/>
        </p:nvSpPr>
        <p:spPr>
          <a:xfrm>
            <a:off x="9393381" y="275812"/>
            <a:ext cx="2327564" cy="1935374"/>
          </a:xfrm>
          <a:prstGeom prst="wedgeEllipseCallout">
            <a:avLst>
              <a:gd name="adj1" fmla="val -98691"/>
              <a:gd name="adj2" fmla="val 3243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/>
          <p:cNvSpPr txBox="1"/>
          <p:nvPr/>
        </p:nvSpPr>
        <p:spPr>
          <a:xfrm>
            <a:off x="9709265" y="631767"/>
            <a:ext cx="17456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i="1" dirty="0" err="1"/>
              <a:t>G‘day</a:t>
            </a:r>
            <a:r>
              <a:rPr lang="de-DE" sz="2800" i="1" dirty="0"/>
              <a:t> </a:t>
            </a:r>
          </a:p>
          <a:p>
            <a:r>
              <a:rPr lang="de-DE" sz="2800" i="1" dirty="0" err="1"/>
              <a:t>from</a:t>
            </a:r>
            <a:r>
              <a:rPr lang="de-DE" sz="2800" i="1" dirty="0"/>
              <a:t> </a:t>
            </a:r>
            <a:r>
              <a:rPr lang="de-DE" sz="2800" i="1" dirty="0" err="1"/>
              <a:t>Australia</a:t>
            </a:r>
            <a:r>
              <a:rPr lang="de-DE" sz="2800" i="1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2753118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9065" y="1179773"/>
            <a:ext cx="3207863" cy="3225079"/>
          </a:xfrm>
        </p:spPr>
        <p:txBody>
          <a:bodyPr>
            <a:normAutofit/>
          </a:bodyPr>
          <a:lstStyle/>
          <a:p>
            <a:pPr algn="ctr"/>
            <a:r>
              <a:rPr lang="de-DE" sz="3600" b="1" dirty="0" err="1"/>
              <a:t>They</a:t>
            </a:r>
            <a:r>
              <a:rPr lang="de-DE" sz="3600" b="1" dirty="0"/>
              <a:t> </a:t>
            </a:r>
            <a:r>
              <a:rPr lang="de-DE" sz="3600" b="1" dirty="0" err="1"/>
              <a:t>speak</a:t>
            </a:r>
            <a:r>
              <a:rPr lang="de-DE" sz="3600" b="1" dirty="0"/>
              <a:t> English….</a:t>
            </a:r>
            <a:br>
              <a:rPr lang="de-DE" sz="3600" b="1" dirty="0"/>
            </a:br>
            <a:br>
              <a:rPr lang="de-DE" sz="3600" b="1" dirty="0"/>
            </a:br>
            <a:r>
              <a:rPr lang="de-DE" sz="3600" b="1" dirty="0"/>
              <a:t>in Scotland !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56752" y="1113833"/>
            <a:ext cx="6694654" cy="4466989"/>
          </a:xfrm>
        </p:spPr>
      </p:pic>
      <p:sp>
        <p:nvSpPr>
          <p:cNvPr id="3" name="Ovale Legende 2"/>
          <p:cNvSpPr/>
          <p:nvPr/>
        </p:nvSpPr>
        <p:spPr>
          <a:xfrm>
            <a:off x="9202992" y="890230"/>
            <a:ext cx="2949678" cy="2944351"/>
          </a:xfrm>
          <a:prstGeom prst="wedgeEllipseCallout">
            <a:avLst>
              <a:gd name="adj1" fmla="val -108124"/>
              <a:gd name="adj2" fmla="val 35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9320981" y="1469890"/>
            <a:ext cx="2871019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dirty="0"/>
              <a:t>I am Nessi!</a:t>
            </a:r>
          </a:p>
          <a:p>
            <a:endParaRPr lang="de-DE" sz="3600" dirty="0"/>
          </a:p>
          <a:p>
            <a:endParaRPr lang="de-DE" sz="3600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0534" y="2142898"/>
            <a:ext cx="1774594" cy="1170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3073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0628" y="1163781"/>
            <a:ext cx="3491345" cy="3391593"/>
          </a:xfrm>
        </p:spPr>
        <p:txBody>
          <a:bodyPr>
            <a:normAutofit/>
          </a:bodyPr>
          <a:lstStyle/>
          <a:p>
            <a:r>
              <a:rPr lang="de-DE" sz="3600" b="1" dirty="0"/>
              <a:t>„But…..</a:t>
            </a:r>
            <a:br>
              <a:rPr lang="de-DE" sz="3600" b="1" dirty="0"/>
            </a:br>
            <a:r>
              <a:rPr lang="de-DE" sz="3600" b="1" dirty="0" err="1"/>
              <a:t>we</a:t>
            </a:r>
            <a:r>
              <a:rPr lang="de-DE" sz="3600" b="1" dirty="0"/>
              <a:t> </a:t>
            </a:r>
            <a:r>
              <a:rPr lang="de-DE" sz="3600" b="1" dirty="0" err="1"/>
              <a:t>speak</a:t>
            </a:r>
            <a:r>
              <a:rPr lang="de-DE" sz="3600" b="1" dirty="0"/>
              <a:t> English</a:t>
            </a:r>
            <a:br>
              <a:rPr lang="de-DE" sz="3600" b="1" dirty="0"/>
            </a:br>
            <a:r>
              <a:rPr lang="de-DE" sz="3600" b="1" dirty="0"/>
              <a:t> in Ettlingen,</a:t>
            </a:r>
            <a:br>
              <a:rPr lang="de-DE" sz="3600" b="1" dirty="0"/>
            </a:br>
            <a:r>
              <a:rPr lang="de-DE" sz="3600" b="1" dirty="0"/>
              <a:t>     </a:t>
            </a:r>
            <a:r>
              <a:rPr lang="de-DE" sz="3600" b="1" dirty="0" err="1"/>
              <a:t>too</a:t>
            </a:r>
            <a:r>
              <a:rPr lang="de-DE" sz="3600" b="1" dirty="0"/>
              <a:t>!“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5" r="10735"/>
          <a:stretch/>
        </p:blipFill>
        <p:spPr>
          <a:xfrm>
            <a:off x="3621974" y="190545"/>
            <a:ext cx="7766463" cy="634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6255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8" y="0"/>
            <a:ext cx="10306455" cy="6876956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458200" y="95200"/>
            <a:ext cx="3579320" cy="1596044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de-DE" sz="3600" b="1" dirty="0" err="1"/>
              <a:t>We</a:t>
            </a:r>
            <a:r>
              <a:rPr lang="de-DE" sz="3600" b="1" dirty="0"/>
              <a:t> </a:t>
            </a:r>
            <a:r>
              <a:rPr lang="de-DE" sz="3600" b="1" dirty="0" err="1"/>
              <a:t>are</a:t>
            </a:r>
            <a:r>
              <a:rPr lang="de-DE" sz="3600" b="1" dirty="0"/>
              <a:t> </a:t>
            </a:r>
            <a:r>
              <a:rPr lang="de-DE" sz="3600" b="1" dirty="0" err="1"/>
              <a:t>the</a:t>
            </a:r>
            <a:r>
              <a:rPr lang="de-DE" sz="3600" b="1" dirty="0"/>
              <a:t>  </a:t>
            </a:r>
            <a:r>
              <a:rPr lang="de-DE" sz="3600" b="1" dirty="0" err="1"/>
              <a:t>amazing</a:t>
            </a:r>
            <a:r>
              <a:rPr lang="de-DE" sz="3600" b="1" dirty="0"/>
              <a:t> </a:t>
            </a:r>
            <a:r>
              <a:rPr lang="de-DE" sz="3600" b="1" dirty="0" err="1"/>
              <a:t>class</a:t>
            </a:r>
            <a:r>
              <a:rPr lang="de-DE" sz="3600" b="1" dirty="0"/>
              <a:t> 5c</a:t>
            </a:r>
          </a:p>
        </p:txBody>
      </p:sp>
    </p:spTree>
    <p:extLst>
      <p:ext uri="{BB962C8B-B14F-4D97-AF65-F5344CB8AC3E}">
        <p14:creationId xmlns:p14="http://schemas.microsoft.com/office/powerpoint/2010/main" val="7103052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60070" y="925286"/>
            <a:ext cx="2952404" cy="3171701"/>
          </a:xfrm>
        </p:spPr>
        <p:txBody>
          <a:bodyPr>
            <a:normAutofit/>
          </a:bodyPr>
          <a:lstStyle/>
          <a:p>
            <a:pPr algn="ctr"/>
            <a:r>
              <a:rPr lang="de-DE" sz="3600" i="1" dirty="0"/>
              <a:t>Class 5c: </a:t>
            </a:r>
            <a:br>
              <a:rPr lang="de-DE" sz="3600" i="1" dirty="0"/>
            </a:br>
            <a:br>
              <a:rPr lang="de-DE" sz="3600" i="1" dirty="0"/>
            </a:br>
            <a:r>
              <a:rPr lang="de-DE" sz="3600" i="1" dirty="0"/>
              <a:t>„</a:t>
            </a:r>
            <a:r>
              <a:rPr lang="de-DE" sz="3600" i="1" dirty="0" err="1"/>
              <a:t>Of</a:t>
            </a:r>
            <a:r>
              <a:rPr lang="de-DE" sz="3600" i="1" dirty="0"/>
              <a:t> </a:t>
            </a:r>
            <a:r>
              <a:rPr lang="de-DE" sz="3600" i="1" dirty="0" err="1"/>
              <a:t>course</a:t>
            </a:r>
            <a:r>
              <a:rPr lang="de-DE" sz="3600" i="1" dirty="0"/>
              <a:t>…</a:t>
            </a:r>
            <a:br>
              <a:rPr lang="de-DE" sz="3600" i="1" dirty="0"/>
            </a:br>
            <a:r>
              <a:rPr lang="de-DE" sz="3600" i="1" dirty="0" err="1"/>
              <a:t>We</a:t>
            </a:r>
            <a:r>
              <a:rPr lang="de-DE" sz="3600" i="1" dirty="0"/>
              <a:t> </a:t>
            </a:r>
            <a:r>
              <a:rPr lang="de-DE" sz="3600" i="1" dirty="0" err="1"/>
              <a:t>come</a:t>
            </a:r>
            <a:r>
              <a:rPr lang="de-DE" sz="3600" i="1" dirty="0"/>
              <a:t> </a:t>
            </a:r>
            <a:r>
              <a:rPr lang="de-DE" sz="3600" i="1" dirty="0" err="1"/>
              <a:t>to</a:t>
            </a:r>
            <a:r>
              <a:rPr lang="de-DE" sz="3600" i="1" dirty="0"/>
              <a:t> </a:t>
            </a:r>
            <a:r>
              <a:rPr lang="de-DE" sz="3600" i="1" dirty="0" err="1"/>
              <a:t>school</a:t>
            </a:r>
            <a:r>
              <a:rPr lang="de-DE" sz="3600" i="1" dirty="0"/>
              <a:t> </a:t>
            </a:r>
            <a:r>
              <a:rPr lang="de-DE" sz="3600" i="1" dirty="0" err="1"/>
              <a:t>by</a:t>
            </a:r>
            <a:r>
              <a:rPr lang="de-DE" sz="3600" i="1" dirty="0"/>
              <a:t> bike!“ 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2"/>
          <a:stretch/>
        </p:blipFill>
        <p:spPr>
          <a:xfrm>
            <a:off x="3956858" y="365125"/>
            <a:ext cx="8030094" cy="6128579"/>
          </a:xfrm>
        </p:spPr>
      </p:pic>
    </p:spTree>
    <p:extLst>
      <p:ext uri="{BB962C8B-B14F-4D97-AF65-F5344CB8AC3E}">
        <p14:creationId xmlns:p14="http://schemas.microsoft.com/office/powerpoint/2010/main" val="16129344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" y="500062"/>
            <a:ext cx="2327564" cy="4662488"/>
          </a:xfrm>
        </p:spPr>
        <p:txBody>
          <a:bodyPr>
            <a:normAutofit/>
          </a:bodyPr>
          <a:lstStyle/>
          <a:p>
            <a:pPr algn="ctr"/>
            <a:r>
              <a:rPr lang="de-DE" sz="3600" b="1" dirty="0" err="1"/>
              <a:t>Our</a:t>
            </a:r>
            <a:r>
              <a:rPr lang="de-DE" sz="3600" b="1" dirty="0"/>
              <a:t> </a:t>
            </a:r>
            <a:r>
              <a:rPr lang="de-DE" sz="3600" b="1" dirty="0" err="1"/>
              <a:t>students</a:t>
            </a:r>
            <a:r>
              <a:rPr lang="de-DE" sz="3600" b="1" dirty="0"/>
              <a:t> </a:t>
            </a:r>
            <a:r>
              <a:rPr lang="de-DE" sz="3600" b="1" dirty="0" err="1"/>
              <a:t>have</a:t>
            </a:r>
            <a:r>
              <a:rPr lang="de-DE" sz="3600" b="1" dirty="0"/>
              <a:t> </a:t>
            </a:r>
            <a:r>
              <a:rPr lang="de-DE" sz="3600" b="1" dirty="0" err="1"/>
              <a:t>many</a:t>
            </a:r>
            <a:r>
              <a:rPr lang="de-DE" sz="3600" b="1" dirty="0"/>
              <a:t> </a:t>
            </a:r>
            <a:r>
              <a:rPr lang="de-DE" sz="3600" b="1" dirty="0" err="1"/>
              <a:t>talents</a:t>
            </a:r>
            <a:r>
              <a:rPr lang="de-DE" sz="3600" b="1" dirty="0"/>
              <a:t>:</a:t>
            </a:r>
            <a:br>
              <a:rPr lang="de-DE" sz="3600" b="1" dirty="0"/>
            </a:br>
            <a:r>
              <a:rPr lang="de-DE" sz="3600" b="1" dirty="0"/>
              <a:t> </a:t>
            </a:r>
            <a:br>
              <a:rPr lang="de-DE" sz="3600" b="1" dirty="0"/>
            </a:br>
            <a:r>
              <a:rPr lang="de-DE" sz="3600" b="1" dirty="0"/>
              <a:t>Julia </a:t>
            </a:r>
            <a:r>
              <a:rPr lang="de-DE" sz="3600" b="1" dirty="0" err="1"/>
              <a:t>is</a:t>
            </a:r>
            <a:br>
              <a:rPr lang="de-DE" sz="3600" b="1" dirty="0"/>
            </a:br>
            <a:r>
              <a:rPr lang="de-DE" sz="3600" b="1" dirty="0"/>
              <a:t>–an </a:t>
            </a:r>
            <a:r>
              <a:rPr lang="de-DE" sz="3600" b="1" dirty="0" err="1"/>
              <a:t>artist</a:t>
            </a:r>
            <a:r>
              <a:rPr lang="de-DE" sz="3600" b="1" dirty="0"/>
              <a:t> 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229" y="133004"/>
            <a:ext cx="9906771" cy="6610267"/>
          </a:xfrm>
        </p:spPr>
      </p:pic>
    </p:spTree>
    <p:extLst>
      <p:ext uri="{BB962C8B-B14F-4D97-AF65-F5344CB8AC3E}">
        <p14:creationId xmlns:p14="http://schemas.microsoft.com/office/powerpoint/2010/main" val="21241888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15883" y="647758"/>
            <a:ext cx="2455892" cy="4686242"/>
          </a:xfrm>
        </p:spPr>
        <p:txBody>
          <a:bodyPr>
            <a:normAutofit/>
          </a:bodyPr>
          <a:lstStyle/>
          <a:p>
            <a:pPr algn="ctr"/>
            <a:r>
              <a:rPr lang="de-DE" sz="3600" b="1" dirty="0"/>
              <a:t>Aurelia </a:t>
            </a:r>
            <a:r>
              <a:rPr lang="de-DE" sz="3600" b="1" dirty="0" err="1"/>
              <a:t>can</a:t>
            </a:r>
            <a:r>
              <a:rPr lang="de-DE" sz="3600" b="1" dirty="0"/>
              <a:t> </a:t>
            </a:r>
            <a:r>
              <a:rPr lang="de-DE" sz="3600" b="1" dirty="0" err="1"/>
              <a:t>make</a:t>
            </a:r>
            <a:r>
              <a:rPr lang="de-DE" sz="3600" b="1" dirty="0"/>
              <a:t> </a:t>
            </a:r>
            <a:r>
              <a:rPr lang="de-DE" sz="3600" b="1" dirty="0" err="1"/>
              <a:t>you</a:t>
            </a:r>
            <a:r>
              <a:rPr lang="de-DE" sz="3600" b="1" dirty="0"/>
              <a:t> </a:t>
            </a:r>
            <a:r>
              <a:rPr lang="de-DE" sz="3600" b="1" dirty="0" err="1"/>
              <a:t>laugh</a:t>
            </a:r>
            <a:r>
              <a:rPr lang="de-DE" sz="3600" b="1" dirty="0"/>
              <a:t>– </a:t>
            </a:r>
            <a:br>
              <a:rPr lang="de-DE" sz="3600" b="1" dirty="0"/>
            </a:br>
            <a:br>
              <a:rPr lang="de-DE" sz="3600" b="1" dirty="0"/>
            </a:br>
            <a:r>
              <a:rPr lang="de-DE" sz="3600" b="1" dirty="0" err="1"/>
              <a:t>what</a:t>
            </a:r>
            <a:r>
              <a:rPr lang="de-DE" sz="3600" b="1" dirty="0"/>
              <a:t> a funny </a:t>
            </a:r>
            <a:r>
              <a:rPr lang="de-DE" sz="3600" b="1" dirty="0" err="1"/>
              <a:t>girl</a:t>
            </a:r>
            <a:r>
              <a:rPr lang="de-DE" sz="3600" b="1" dirty="0"/>
              <a:t>! 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3" r="10588"/>
          <a:stretch/>
        </p:blipFill>
        <p:spPr>
          <a:xfrm>
            <a:off x="2926080" y="222447"/>
            <a:ext cx="8495608" cy="6635553"/>
          </a:xfrm>
        </p:spPr>
      </p:pic>
    </p:spTree>
    <p:extLst>
      <p:ext uri="{BB962C8B-B14F-4D97-AF65-F5344CB8AC3E}">
        <p14:creationId xmlns:p14="http://schemas.microsoft.com/office/powerpoint/2010/main" val="30842079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5117" y="394219"/>
            <a:ext cx="2641993" cy="5015981"/>
          </a:xfrm>
        </p:spPr>
        <p:txBody>
          <a:bodyPr>
            <a:normAutofit/>
          </a:bodyPr>
          <a:lstStyle/>
          <a:p>
            <a:pPr algn="ctr"/>
            <a:r>
              <a:rPr lang="de-DE" sz="3600" b="1" dirty="0"/>
              <a:t>Watch out!</a:t>
            </a:r>
            <a:br>
              <a:rPr lang="de-DE" sz="3600" b="1" dirty="0"/>
            </a:br>
            <a:br>
              <a:rPr lang="de-DE" sz="3600" b="1" dirty="0"/>
            </a:br>
            <a:r>
              <a:rPr lang="de-DE" sz="3600" b="1" dirty="0"/>
              <a:t> </a:t>
            </a:r>
            <a:r>
              <a:rPr lang="de-DE" sz="3600" b="1" dirty="0" err="1"/>
              <a:t>Some</a:t>
            </a:r>
            <a:r>
              <a:rPr lang="de-DE" sz="3600" b="1" dirty="0"/>
              <a:t> </a:t>
            </a:r>
            <a:r>
              <a:rPr lang="de-DE" sz="3600" b="1" dirty="0" err="1"/>
              <a:t>students</a:t>
            </a:r>
            <a:r>
              <a:rPr lang="de-DE" sz="3600" b="1" dirty="0"/>
              <a:t> </a:t>
            </a:r>
            <a:r>
              <a:rPr lang="de-DE" sz="3600" b="1" dirty="0" err="1"/>
              <a:t>are</a:t>
            </a:r>
            <a:r>
              <a:rPr lang="de-DE" sz="3600" b="1" dirty="0"/>
              <a:t> </a:t>
            </a:r>
            <a:r>
              <a:rPr lang="de-DE" sz="3600" b="1" dirty="0" err="1"/>
              <a:t>good</a:t>
            </a:r>
            <a:r>
              <a:rPr lang="de-DE" sz="3600" b="1" dirty="0"/>
              <a:t> at Judo</a:t>
            </a:r>
            <a:br>
              <a:rPr lang="de-DE" sz="3600" b="1" dirty="0"/>
            </a:br>
            <a:r>
              <a:rPr lang="de-DE" sz="3600" b="1" dirty="0"/>
              <a:t>and </a:t>
            </a:r>
            <a:r>
              <a:rPr lang="de-DE" sz="3600" b="1" dirty="0" err="1"/>
              <a:t>Kickboxing</a:t>
            </a:r>
            <a:br>
              <a:rPr lang="de-DE" b="1" dirty="0"/>
            </a:br>
            <a:r>
              <a:rPr lang="de-DE" sz="2000" b="1" dirty="0"/>
              <a:t>(Celina and Christopher)</a:t>
            </a:r>
            <a:endParaRPr lang="de-DE" b="1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6"/>
          <a:stretch/>
        </p:blipFill>
        <p:spPr>
          <a:xfrm>
            <a:off x="2938025" y="124473"/>
            <a:ext cx="9253975" cy="6518583"/>
          </a:xfrm>
        </p:spPr>
      </p:pic>
    </p:spTree>
    <p:extLst>
      <p:ext uri="{BB962C8B-B14F-4D97-AF65-F5344CB8AC3E}">
        <p14:creationId xmlns:p14="http://schemas.microsoft.com/office/powerpoint/2010/main" val="2572429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2475" y="1546225"/>
            <a:ext cx="3401291" cy="4242501"/>
          </a:xfrm>
        </p:spPr>
        <p:txBody>
          <a:bodyPr>
            <a:normAutofit/>
          </a:bodyPr>
          <a:lstStyle/>
          <a:p>
            <a:pPr algn="ctr"/>
            <a:r>
              <a:rPr lang="de-DE" sz="3600" dirty="0"/>
              <a:t>This </a:t>
            </a:r>
            <a:r>
              <a:rPr lang="de-DE" sz="3600" dirty="0" err="1"/>
              <a:t>is</a:t>
            </a:r>
            <a:r>
              <a:rPr lang="de-DE" sz="3600" dirty="0"/>
              <a:t> </a:t>
            </a:r>
            <a:r>
              <a:rPr lang="de-DE" sz="3600" dirty="0" err="1"/>
              <a:t>our</a:t>
            </a:r>
            <a:r>
              <a:rPr lang="de-DE" sz="3600" dirty="0"/>
              <a:t> </a:t>
            </a:r>
            <a:r>
              <a:rPr lang="de-DE" sz="3600" dirty="0" err="1"/>
              <a:t>principal</a:t>
            </a:r>
            <a:br>
              <a:rPr lang="de-DE" sz="3600" dirty="0"/>
            </a:br>
            <a:r>
              <a:rPr lang="de-DE" sz="3600" dirty="0"/>
              <a:t>Miss Rödiger</a:t>
            </a:r>
            <a:br>
              <a:rPr lang="de-DE" b="1" dirty="0"/>
            </a:br>
            <a:r>
              <a:rPr lang="de-DE" sz="2400" b="1" dirty="0"/>
              <a:t>(update: 2023) </a:t>
            </a:r>
            <a:br>
              <a:rPr lang="de-DE" b="1" dirty="0"/>
            </a:br>
            <a:endParaRPr lang="de-DE" b="1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425E69F-2A9B-4357-A61F-E7CB1A856D4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6295" y="1428590"/>
            <a:ext cx="5919557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26549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09" y="0"/>
            <a:ext cx="10226808" cy="6823811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36964" y="149263"/>
            <a:ext cx="4797829" cy="765710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de-DE" b="1" dirty="0"/>
              <a:t>Judo </a:t>
            </a:r>
            <a:r>
              <a:rPr lang="de-DE" b="1" dirty="0" err="1"/>
              <a:t>and</a:t>
            </a:r>
            <a:r>
              <a:rPr lang="de-DE" b="1" dirty="0"/>
              <a:t> </a:t>
            </a:r>
            <a:r>
              <a:rPr lang="de-DE" b="1" dirty="0" err="1"/>
              <a:t>Kickboxing</a:t>
            </a:r>
            <a:r>
              <a:rPr lang="de-DE" b="1" dirty="0"/>
              <a:t> </a:t>
            </a:r>
            <a:endParaRPr lang="de-DE" dirty="0"/>
          </a:p>
        </p:txBody>
      </p:sp>
      <p:sp>
        <p:nvSpPr>
          <p:cNvPr id="5" name="Wolkenförmige Legende 4"/>
          <p:cNvSpPr/>
          <p:nvPr/>
        </p:nvSpPr>
        <p:spPr>
          <a:xfrm>
            <a:off x="8734425" y="149263"/>
            <a:ext cx="3457575" cy="1994169"/>
          </a:xfrm>
          <a:prstGeom prst="cloudCallout">
            <a:avLst>
              <a:gd name="adj1" fmla="val -41331"/>
              <a:gd name="adj2" fmla="val 8222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7" t="15030" r="21798" b="7152"/>
          <a:stretch/>
        </p:blipFill>
        <p:spPr>
          <a:xfrm>
            <a:off x="9144936" y="490199"/>
            <a:ext cx="955238" cy="1345929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F486C4F9-C226-4C9E-8128-5993A178B65B}"/>
              </a:ext>
            </a:extLst>
          </p:cNvPr>
          <p:cNvSpPr txBox="1"/>
          <p:nvPr/>
        </p:nvSpPr>
        <p:spPr>
          <a:xfrm>
            <a:off x="9991725" y="501445"/>
            <a:ext cx="19643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Watch </a:t>
            </a:r>
            <a:r>
              <a:rPr lang="de-DE" sz="2400" dirty="0" err="1"/>
              <a:t>me</a:t>
            </a:r>
            <a:r>
              <a:rPr lang="de-DE" sz="2400" dirty="0"/>
              <a:t>!</a:t>
            </a:r>
          </a:p>
          <a:p>
            <a:r>
              <a:rPr lang="de-DE" sz="2400" dirty="0"/>
              <a:t>I am </a:t>
            </a:r>
            <a:r>
              <a:rPr lang="de-DE" sz="2400" dirty="0" err="1"/>
              <a:t>sooooo</a:t>
            </a:r>
            <a:r>
              <a:rPr lang="de-DE" sz="2400" dirty="0"/>
              <a:t> </a:t>
            </a:r>
            <a:r>
              <a:rPr lang="de-DE" sz="2400" dirty="0" err="1"/>
              <a:t>good</a:t>
            </a:r>
            <a:r>
              <a:rPr lang="de-DE" sz="24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866234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6132" y="365125"/>
            <a:ext cx="1598540" cy="1962439"/>
          </a:xfrm>
        </p:spPr>
        <p:txBody>
          <a:bodyPr>
            <a:normAutofit/>
          </a:bodyPr>
          <a:lstStyle/>
          <a:p>
            <a:pPr algn="ctr"/>
            <a:r>
              <a:rPr lang="de-DE" sz="3200" b="1" dirty="0"/>
              <a:t> </a:t>
            </a:r>
            <a:endParaRPr lang="de-DE" sz="3200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671" y="81664"/>
            <a:ext cx="10155656" cy="6776336"/>
          </a:xfrm>
        </p:spPr>
      </p:pic>
      <p:sp>
        <p:nvSpPr>
          <p:cNvPr id="3" name="Wolkenförmige Legende 2"/>
          <p:cNvSpPr/>
          <p:nvPr/>
        </p:nvSpPr>
        <p:spPr>
          <a:xfrm>
            <a:off x="1874135" y="81664"/>
            <a:ext cx="3268957" cy="2111433"/>
          </a:xfrm>
          <a:prstGeom prst="cloudCallout">
            <a:avLst>
              <a:gd name="adj1" fmla="val 39804"/>
              <a:gd name="adj2" fmla="val 6437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2243141" y="648393"/>
            <a:ext cx="1547464" cy="881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3508614" y="657235"/>
            <a:ext cx="1221612" cy="881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7" r="16097"/>
          <a:stretch/>
        </p:blipFill>
        <p:spPr>
          <a:xfrm>
            <a:off x="2366356" y="469207"/>
            <a:ext cx="1019043" cy="1666298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BFDBAE4E-1467-3EF7-2C1C-B16B81483272}"/>
              </a:ext>
            </a:extLst>
          </p:cNvPr>
          <p:cNvSpPr txBox="1"/>
          <p:nvPr/>
        </p:nvSpPr>
        <p:spPr>
          <a:xfrm>
            <a:off x="3385399" y="469207"/>
            <a:ext cx="14453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But I am </a:t>
            </a:r>
            <a:r>
              <a:rPr lang="de-DE" sz="2800" dirty="0" err="1"/>
              <a:t>the</a:t>
            </a:r>
            <a:r>
              <a:rPr lang="de-DE" sz="2800" dirty="0"/>
              <a:t> </a:t>
            </a:r>
            <a:r>
              <a:rPr lang="de-DE" sz="2800" dirty="0" err="1"/>
              <a:t>best</a:t>
            </a:r>
            <a:r>
              <a:rPr lang="de-DE" sz="28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9909219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8601" y="154379"/>
            <a:ext cx="5431970" cy="3484171"/>
          </a:xfrm>
        </p:spPr>
        <p:txBody>
          <a:bodyPr>
            <a:normAutofit/>
          </a:bodyPr>
          <a:lstStyle/>
          <a:p>
            <a:pPr algn="ctr"/>
            <a:r>
              <a:rPr lang="de-DE" sz="3600" b="1" u="sng" dirty="0" err="1"/>
              <a:t>Our</a:t>
            </a:r>
            <a:r>
              <a:rPr lang="de-DE" sz="3600" b="1" u="sng" dirty="0"/>
              <a:t> </a:t>
            </a:r>
            <a:r>
              <a:rPr lang="de-DE" sz="3600" b="1" u="sng" dirty="0" err="1"/>
              <a:t>plans</a:t>
            </a:r>
            <a:r>
              <a:rPr lang="de-DE" sz="3600" b="1" u="sng" dirty="0"/>
              <a:t> </a:t>
            </a:r>
            <a:r>
              <a:rPr lang="de-DE" sz="3600" b="1" u="sng" dirty="0" err="1"/>
              <a:t>for</a:t>
            </a:r>
            <a:r>
              <a:rPr lang="de-DE" sz="3600" b="1" u="sng" dirty="0"/>
              <a:t> </a:t>
            </a:r>
            <a:r>
              <a:rPr lang="de-DE" sz="3600" b="1" u="sng" dirty="0" err="1"/>
              <a:t>the</a:t>
            </a:r>
            <a:r>
              <a:rPr lang="de-DE" sz="3600" b="1" u="sng" dirty="0"/>
              <a:t> </a:t>
            </a:r>
            <a:r>
              <a:rPr lang="de-DE" sz="3600" b="1" u="sng" dirty="0" err="1"/>
              <a:t>future</a:t>
            </a:r>
            <a:r>
              <a:rPr lang="de-DE" sz="3600" b="1" dirty="0"/>
              <a:t>: </a:t>
            </a:r>
            <a:br>
              <a:rPr lang="de-DE" sz="3600" b="1" dirty="0"/>
            </a:br>
            <a:br>
              <a:rPr lang="de-DE" sz="3600" b="1" dirty="0"/>
            </a:br>
            <a:r>
              <a:rPr lang="de-DE" sz="3600" b="1" dirty="0"/>
              <a:t>„</a:t>
            </a:r>
            <a:r>
              <a:rPr lang="de-DE" sz="3600" b="1" dirty="0" err="1"/>
              <a:t>One</a:t>
            </a:r>
            <a:r>
              <a:rPr lang="de-DE" sz="3600" b="1" dirty="0"/>
              <a:t> </a:t>
            </a:r>
            <a:r>
              <a:rPr lang="de-DE" sz="3600" b="1" dirty="0" err="1"/>
              <a:t>day</a:t>
            </a:r>
            <a:r>
              <a:rPr lang="de-DE" sz="3600" b="1" dirty="0"/>
              <a:t> </a:t>
            </a:r>
            <a:r>
              <a:rPr lang="de-DE" sz="3600" b="1" dirty="0" err="1"/>
              <a:t>we</a:t>
            </a:r>
            <a:r>
              <a:rPr lang="de-DE" sz="3600" b="1" dirty="0"/>
              <a:t> </a:t>
            </a:r>
            <a:r>
              <a:rPr lang="de-DE" sz="3600" b="1" dirty="0" err="1"/>
              <a:t>want</a:t>
            </a:r>
            <a:br>
              <a:rPr lang="de-DE" sz="3600" b="1" dirty="0"/>
            </a:br>
            <a:r>
              <a:rPr lang="de-DE" sz="3600" b="1" dirty="0"/>
              <a:t> </a:t>
            </a:r>
            <a:r>
              <a:rPr lang="de-DE" sz="3600" b="1" dirty="0" err="1"/>
              <a:t>to</a:t>
            </a:r>
            <a:r>
              <a:rPr lang="de-DE" sz="3600" b="1" dirty="0"/>
              <a:t> </a:t>
            </a:r>
            <a:r>
              <a:rPr lang="de-DE" sz="3600" b="1" dirty="0" err="1"/>
              <a:t>be</a:t>
            </a:r>
            <a:r>
              <a:rPr lang="de-DE" sz="3600" b="1" dirty="0"/>
              <a:t> </a:t>
            </a:r>
            <a:br>
              <a:rPr lang="de-DE" sz="3600" b="1" dirty="0"/>
            </a:br>
            <a:r>
              <a:rPr lang="de-DE" sz="3600" b="1" dirty="0" err="1"/>
              <a:t>as</a:t>
            </a:r>
            <a:r>
              <a:rPr lang="de-DE" sz="3600" b="1" dirty="0"/>
              <a:t> intelligent </a:t>
            </a:r>
            <a:r>
              <a:rPr lang="de-DE" sz="3600" b="1" dirty="0" err="1"/>
              <a:t>as</a:t>
            </a:r>
            <a:r>
              <a:rPr lang="de-DE" sz="3600" b="1" dirty="0"/>
              <a:t> Albert Einstein!“ 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68344" y="1152555"/>
            <a:ext cx="6844150" cy="4566740"/>
          </a:xfrm>
        </p:spPr>
      </p:pic>
      <p:sp>
        <p:nvSpPr>
          <p:cNvPr id="3" name="Textfeld 2"/>
          <p:cNvSpPr txBox="1"/>
          <p:nvPr/>
        </p:nvSpPr>
        <p:spPr>
          <a:xfrm>
            <a:off x="9509760" y="931025"/>
            <a:ext cx="2128058" cy="1363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020" y="3638550"/>
            <a:ext cx="2184923" cy="2901142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32B135B1-953A-B68C-2446-BBC3BECD8AB3}"/>
              </a:ext>
            </a:extLst>
          </p:cNvPr>
          <p:cNvSpPr txBox="1"/>
          <p:nvPr/>
        </p:nvSpPr>
        <p:spPr>
          <a:xfrm>
            <a:off x="10573789" y="6056671"/>
            <a:ext cx="1064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Simon </a:t>
            </a:r>
          </a:p>
        </p:txBody>
      </p:sp>
    </p:spTree>
    <p:extLst>
      <p:ext uri="{BB962C8B-B14F-4D97-AF65-F5344CB8AC3E}">
        <p14:creationId xmlns:p14="http://schemas.microsoft.com/office/powerpoint/2010/main" val="996642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5"/>
          <a:stretch/>
        </p:blipFill>
        <p:spPr>
          <a:xfrm rot="5400000">
            <a:off x="1345137" y="958592"/>
            <a:ext cx="6375859" cy="4899249"/>
          </a:xfrm>
        </p:spPr>
      </p:pic>
      <p:sp>
        <p:nvSpPr>
          <p:cNvPr id="3" name="Ovale Legende 2"/>
          <p:cNvSpPr/>
          <p:nvPr/>
        </p:nvSpPr>
        <p:spPr>
          <a:xfrm>
            <a:off x="6444343" y="581889"/>
            <a:ext cx="5747657" cy="6055823"/>
          </a:xfrm>
          <a:prstGeom prst="wedgeEllipseCallout">
            <a:avLst>
              <a:gd name="adj1" fmla="val -107963"/>
              <a:gd name="adj2" fmla="val 10518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7324725" y="1347642"/>
            <a:ext cx="463867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/>
              <a:t>Goodbye </a:t>
            </a:r>
            <a:r>
              <a:rPr lang="de-DE" sz="3600" dirty="0" err="1"/>
              <a:t>from</a:t>
            </a:r>
            <a:r>
              <a:rPr lang="de-DE" sz="3600" dirty="0"/>
              <a:t> </a:t>
            </a:r>
          </a:p>
          <a:p>
            <a:r>
              <a:rPr lang="de-DE" sz="3600" dirty="0" err="1"/>
              <a:t>our</a:t>
            </a:r>
            <a:r>
              <a:rPr lang="de-DE" sz="3600" dirty="0"/>
              <a:t> </a:t>
            </a:r>
            <a:r>
              <a:rPr lang="de-DE" sz="3600" dirty="0" err="1"/>
              <a:t>class</a:t>
            </a:r>
            <a:r>
              <a:rPr lang="de-DE" sz="3600" dirty="0"/>
              <a:t> 5c </a:t>
            </a:r>
          </a:p>
          <a:p>
            <a:r>
              <a:rPr lang="de-DE" sz="3600" dirty="0"/>
              <a:t>and </a:t>
            </a:r>
            <a:r>
              <a:rPr lang="de-DE" sz="3600" dirty="0" err="1"/>
              <a:t>their</a:t>
            </a:r>
            <a:r>
              <a:rPr lang="de-DE" sz="3600" dirty="0"/>
              <a:t> </a:t>
            </a:r>
          </a:p>
          <a:p>
            <a:r>
              <a:rPr lang="de-DE" sz="3600" dirty="0"/>
              <a:t>English </a:t>
            </a:r>
            <a:r>
              <a:rPr lang="de-DE" sz="3600" dirty="0" err="1"/>
              <a:t>teacher</a:t>
            </a:r>
            <a:endParaRPr lang="de-DE" sz="3600" dirty="0"/>
          </a:p>
          <a:p>
            <a:r>
              <a:rPr lang="de-DE" sz="3600" dirty="0"/>
              <a:t>Miss Rother</a:t>
            </a:r>
          </a:p>
          <a:p>
            <a:r>
              <a:rPr lang="de-DE" sz="3600" dirty="0"/>
              <a:t>            and….</a:t>
            </a:r>
          </a:p>
          <a:p>
            <a:r>
              <a:rPr lang="de-DE" sz="3600" dirty="0" err="1"/>
              <a:t>welcome</a:t>
            </a:r>
            <a:r>
              <a:rPr lang="de-DE" sz="3600" dirty="0"/>
              <a:t> </a:t>
            </a:r>
            <a:r>
              <a:rPr lang="de-DE" sz="3600" dirty="0" err="1"/>
              <a:t>to</a:t>
            </a:r>
            <a:r>
              <a:rPr lang="de-DE" sz="3600" dirty="0"/>
              <a:t> </a:t>
            </a:r>
            <a:r>
              <a:rPr lang="de-DE" sz="3600" dirty="0" err="1"/>
              <a:t>our</a:t>
            </a:r>
            <a:r>
              <a:rPr lang="de-DE" sz="3600" dirty="0"/>
              <a:t> </a:t>
            </a:r>
            <a:r>
              <a:rPr lang="de-DE" sz="3600" dirty="0" err="1"/>
              <a:t>school</a:t>
            </a:r>
            <a:r>
              <a:rPr lang="de-DE" sz="3600" dirty="0"/>
              <a:t>! </a:t>
            </a:r>
          </a:p>
          <a:p>
            <a:r>
              <a:rPr lang="de-DE" sz="3600" dirty="0"/>
              <a:t>          (2019)</a:t>
            </a:r>
          </a:p>
          <a:p>
            <a:r>
              <a:rPr lang="de-DE" sz="3600" dirty="0"/>
              <a:t>                   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4D68772-1FD4-AF92-C5D2-66F512CCC2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7167" y="2086798"/>
            <a:ext cx="826425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0640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DB0FE1-5651-4CCC-9F4D-155D2521F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600" dirty="0" err="1"/>
              <a:t>Our</a:t>
            </a:r>
            <a:r>
              <a:rPr lang="de-DE" sz="3600" dirty="0"/>
              <a:t> </a:t>
            </a:r>
            <a:r>
              <a:rPr lang="de-DE" sz="3600" dirty="0" err="1"/>
              <a:t>new</a:t>
            </a:r>
            <a:r>
              <a:rPr lang="de-DE" sz="3600" dirty="0"/>
              <a:t> vice </a:t>
            </a:r>
            <a:r>
              <a:rPr lang="de-DE" sz="3600" dirty="0" err="1"/>
              <a:t>principal</a:t>
            </a:r>
            <a:r>
              <a:rPr lang="de-DE" sz="3600" dirty="0"/>
              <a:t>  </a:t>
            </a:r>
            <a:r>
              <a:rPr lang="de-DE" sz="3600" dirty="0" err="1"/>
              <a:t>team</a:t>
            </a:r>
            <a:r>
              <a:rPr lang="de-DE" sz="3600" dirty="0"/>
              <a:t> (update: 2023)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E57FE81-453D-4F3D-88AE-316D3DB2F51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23000"/>
            <a:ext cx="3216000" cy="24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9A6F534B-AE13-462A-9344-36005A7050E2}"/>
              </a:ext>
            </a:extLst>
          </p:cNvPr>
          <p:cNvSpPr txBox="1"/>
          <p:nvPr/>
        </p:nvSpPr>
        <p:spPr>
          <a:xfrm>
            <a:off x="944880" y="5105400"/>
            <a:ext cx="3216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dirty="0"/>
              <a:t>Miss Heinen 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E597ADE-4F9D-496A-9286-E9F8A01E5F4E}"/>
              </a:ext>
            </a:extLst>
          </p:cNvPr>
          <p:cNvSpPr txBox="1"/>
          <p:nvPr/>
        </p:nvSpPr>
        <p:spPr>
          <a:xfrm>
            <a:off x="4831674" y="5098195"/>
            <a:ext cx="44192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dirty="0"/>
              <a:t>Mister Schiebenes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822D53F-EC9E-4BE8-353F-2AB0B7134B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9463" y="2079000"/>
            <a:ext cx="2383626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8065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6255" y="1805049"/>
            <a:ext cx="4085111" cy="2259322"/>
          </a:xfrm>
        </p:spPr>
        <p:txBody>
          <a:bodyPr>
            <a:normAutofit/>
          </a:bodyPr>
          <a:lstStyle/>
          <a:p>
            <a:r>
              <a:rPr lang="de-DE" b="1" dirty="0"/>
              <a:t>   </a:t>
            </a:r>
            <a:r>
              <a:rPr lang="de-DE" sz="3600" b="1" dirty="0" err="1"/>
              <a:t>Our</a:t>
            </a:r>
            <a:r>
              <a:rPr lang="de-DE" sz="3600" b="1" dirty="0"/>
              <a:t> </a:t>
            </a:r>
            <a:r>
              <a:rPr lang="de-DE" sz="3600" b="1" dirty="0" err="1"/>
              <a:t>caretaker</a:t>
            </a:r>
            <a:br>
              <a:rPr lang="de-DE" sz="3600" b="1" dirty="0"/>
            </a:br>
            <a:r>
              <a:rPr lang="de-DE" sz="3600" b="1" dirty="0"/>
              <a:t>  (Mister </a:t>
            </a:r>
            <a:r>
              <a:rPr lang="de-DE" sz="3600" b="1" dirty="0" err="1"/>
              <a:t>Spesshardt</a:t>
            </a:r>
            <a:r>
              <a:rPr lang="de-DE" sz="3600" b="1" dirty="0"/>
              <a:t>)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410206" y="1379522"/>
            <a:ext cx="6492340" cy="4025225"/>
          </a:xfrm>
        </p:spPr>
      </p:pic>
      <p:sp>
        <p:nvSpPr>
          <p:cNvPr id="3" name="Abgerundete rechteckige Legende 2"/>
          <p:cNvSpPr/>
          <p:nvPr/>
        </p:nvSpPr>
        <p:spPr>
          <a:xfrm>
            <a:off x="8926285" y="627745"/>
            <a:ext cx="3099459" cy="2105623"/>
          </a:xfrm>
          <a:prstGeom prst="wedgeRoundRectCallout">
            <a:avLst>
              <a:gd name="adj1" fmla="val -100926"/>
              <a:gd name="adj2" fmla="val 5473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9061386" y="1081774"/>
            <a:ext cx="30994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dirty="0"/>
              <a:t>I </a:t>
            </a:r>
            <a:r>
              <a:rPr lang="de-DE" sz="4400" dirty="0" err="1"/>
              <a:t>can</a:t>
            </a:r>
            <a:r>
              <a:rPr lang="de-DE" sz="4400" dirty="0"/>
              <a:t> </a:t>
            </a:r>
            <a:r>
              <a:rPr lang="de-DE" sz="4400" dirty="0" err="1"/>
              <a:t>repair</a:t>
            </a:r>
            <a:r>
              <a:rPr lang="de-DE" sz="4400" dirty="0"/>
              <a:t> </a:t>
            </a:r>
          </a:p>
          <a:p>
            <a:r>
              <a:rPr lang="de-DE" sz="4400" dirty="0" err="1"/>
              <a:t>everything</a:t>
            </a:r>
            <a:r>
              <a:rPr lang="de-DE" sz="44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51925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5038" y="1028700"/>
            <a:ext cx="2015712" cy="4276725"/>
          </a:xfrm>
        </p:spPr>
        <p:txBody>
          <a:bodyPr>
            <a:noAutofit/>
          </a:bodyPr>
          <a:lstStyle/>
          <a:p>
            <a:pPr algn="ctr"/>
            <a:r>
              <a:rPr lang="de-DE" sz="3600" b="1" dirty="0" err="1"/>
              <a:t>We</a:t>
            </a:r>
            <a:r>
              <a:rPr lang="de-DE" sz="3600" b="1" dirty="0"/>
              <a:t> </a:t>
            </a:r>
            <a:r>
              <a:rPr lang="de-DE" sz="3600" b="1" dirty="0" err="1"/>
              <a:t>love</a:t>
            </a:r>
            <a:r>
              <a:rPr lang="de-DE" sz="3600" b="1" dirty="0"/>
              <a:t> </a:t>
            </a:r>
            <a:r>
              <a:rPr lang="de-DE" sz="3600" b="1" dirty="0" err="1"/>
              <a:t>our</a:t>
            </a:r>
            <a:r>
              <a:rPr lang="de-DE" sz="3600" b="1" dirty="0"/>
              <a:t> </a:t>
            </a:r>
            <a:r>
              <a:rPr lang="de-DE" sz="3600" b="1" dirty="0" err="1"/>
              <a:t>school</a:t>
            </a:r>
            <a:r>
              <a:rPr lang="de-DE" sz="3600" b="1" dirty="0"/>
              <a:t>!</a:t>
            </a:r>
            <a:br>
              <a:rPr lang="de-DE" sz="3600" b="1" dirty="0"/>
            </a:br>
            <a:br>
              <a:rPr lang="de-DE" sz="3600" b="1" dirty="0"/>
            </a:br>
            <a:r>
              <a:rPr lang="de-DE" sz="3600" b="1" dirty="0" err="1"/>
              <a:t>There</a:t>
            </a:r>
            <a:r>
              <a:rPr lang="de-DE" sz="3600" b="1" dirty="0"/>
              <a:t> </a:t>
            </a:r>
            <a:r>
              <a:rPr lang="de-DE" sz="3600" b="1" dirty="0" err="1"/>
              <a:t>is</a:t>
            </a:r>
            <a:r>
              <a:rPr lang="de-DE" sz="3600" b="1" dirty="0"/>
              <a:t> </a:t>
            </a:r>
            <a:r>
              <a:rPr lang="de-DE" sz="3600" b="1" dirty="0" err="1"/>
              <a:t>even</a:t>
            </a:r>
            <a:r>
              <a:rPr lang="de-DE" sz="3600" b="1" dirty="0"/>
              <a:t> a </a:t>
            </a:r>
            <a:r>
              <a:rPr lang="de-DE" sz="3600" b="1" dirty="0" err="1"/>
              <a:t>beach</a:t>
            </a:r>
            <a:r>
              <a:rPr lang="de-DE" sz="3600" b="1" dirty="0"/>
              <a:t> </a:t>
            </a:r>
            <a:r>
              <a:rPr lang="de-DE" sz="3600" b="1" dirty="0" err="1"/>
              <a:t>volleyball</a:t>
            </a:r>
            <a:r>
              <a:rPr lang="de-DE" sz="3600" b="1" dirty="0"/>
              <a:t> </a:t>
            </a:r>
            <a:r>
              <a:rPr lang="de-DE" sz="3600" b="1" dirty="0" err="1"/>
              <a:t>field</a:t>
            </a:r>
            <a:r>
              <a:rPr lang="de-DE" sz="3600" b="1" dirty="0"/>
              <a:t>!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61"/>
          <a:stretch/>
        </p:blipFill>
        <p:spPr>
          <a:xfrm>
            <a:off x="2333928" y="0"/>
            <a:ext cx="9480386" cy="6858000"/>
          </a:xfrm>
        </p:spPr>
      </p:pic>
    </p:spTree>
    <p:extLst>
      <p:ext uri="{BB962C8B-B14F-4D97-AF65-F5344CB8AC3E}">
        <p14:creationId xmlns:p14="http://schemas.microsoft.com/office/powerpoint/2010/main" val="14243070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3350" y="1730788"/>
            <a:ext cx="2241715" cy="2819442"/>
          </a:xfrm>
        </p:spPr>
        <p:txBody>
          <a:bodyPr>
            <a:normAutofit/>
          </a:bodyPr>
          <a:lstStyle/>
          <a:p>
            <a:pPr algn="ctr"/>
            <a:r>
              <a:rPr lang="de-DE" sz="3600" b="1" dirty="0" err="1"/>
              <a:t>We</a:t>
            </a:r>
            <a:r>
              <a:rPr lang="de-DE" sz="3600" b="1" dirty="0"/>
              <a:t> </a:t>
            </a:r>
            <a:r>
              <a:rPr lang="de-DE" sz="3600" b="1" dirty="0" err="1"/>
              <a:t>have</a:t>
            </a:r>
            <a:r>
              <a:rPr lang="de-DE" sz="3600" b="1" dirty="0"/>
              <a:t> </a:t>
            </a:r>
            <a:r>
              <a:rPr lang="de-DE" sz="3600" b="1" dirty="0" err="1"/>
              <a:t>got</a:t>
            </a:r>
            <a:r>
              <a:rPr lang="de-DE" sz="3600" b="1" dirty="0"/>
              <a:t> </a:t>
            </a:r>
            <a:r>
              <a:rPr lang="de-DE" sz="3600" b="1" dirty="0" err="1"/>
              <a:t>our</a:t>
            </a:r>
            <a:r>
              <a:rPr lang="de-DE" sz="3600" b="1" dirty="0"/>
              <a:t> own </a:t>
            </a:r>
            <a:r>
              <a:rPr lang="de-DE" sz="3600" b="1" dirty="0" err="1"/>
              <a:t>big</a:t>
            </a:r>
            <a:r>
              <a:rPr lang="de-DE" sz="3600" b="1" dirty="0"/>
              <a:t> park and </a:t>
            </a:r>
            <a:r>
              <a:rPr lang="de-DE" sz="3600" b="1" dirty="0" err="1"/>
              <a:t>lake</a:t>
            </a:r>
            <a:r>
              <a:rPr lang="de-DE" sz="3600" b="1" dirty="0"/>
              <a:t>! 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6" r="3842"/>
          <a:stretch/>
        </p:blipFill>
        <p:spPr>
          <a:xfrm>
            <a:off x="2375065" y="1"/>
            <a:ext cx="9286504" cy="6858000"/>
          </a:xfrm>
        </p:spPr>
      </p:pic>
    </p:spTree>
    <p:extLst>
      <p:ext uri="{BB962C8B-B14F-4D97-AF65-F5344CB8AC3E}">
        <p14:creationId xmlns:p14="http://schemas.microsoft.com/office/powerpoint/2010/main" val="28060953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7BBD5B30-C741-4E67-AFD8-17917090AB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nhaltsplatzhalter 4" descr="Ein Bild, das Stuhl, Mobiliar, Im Haus, Kantine enthält.&#10;&#10;Automatisch generierte Beschreibung">
            <a:extLst>
              <a:ext uri="{FF2B5EF4-FFF2-40B4-BE49-F238E27FC236}">
                <a16:creationId xmlns:a16="http://schemas.microsoft.com/office/drawing/2014/main" id="{AC58AC54-F328-18F5-C98E-5AE4FD5570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7" r="12610" b="-3"/>
          <a:stretch/>
        </p:blipFill>
        <p:spPr>
          <a:xfrm>
            <a:off x="7817583" y="10"/>
            <a:ext cx="4374417" cy="6857990"/>
          </a:xfrm>
          <a:custGeom>
            <a:avLst/>
            <a:gdLst/>
            <a:ahLst/>
            <a:cxnLst/>
            <a:rect l="l" t="t" r="r" b="b"/>
            <a:pathLst>
              <a:path w="4374417" h="6858000">
                <a:moveTo>
                  <a:pt x="22719" y="0"/>
                </a:moveTo>
                <a:lnTo>
                  <a:pt x="4374417" y="0"/>
                </a:lnTo>
                <a:lnTo>
                  <a:pt x="4374417" y="6858000"/>
                </a:lnTo>
                <a:lnTo>
                  <a:pt x="0" y="6858000"/>
                </a:lnTo>
                <a:lnTo>
                  <a:pt x="6670" y="6845555"/>
                </a:lnTo>
                <a:cubicBezTo>
                  <a:pt x="495881" y="5886487"/>
                  <a:pt x="785588" y="4695963"/>
                  <a:pt x="785588" y="3406233"/>
                </a:cubicBezTo>
                <a:cubicBezTo>
                  <a:pt x="785588" y="2215714"/>
                  <a:pt x="538737" y="1109724"/>
                  <a:pt x="115983" y="192283"/>
                </a:cubicBezTo>
                <a:close/>
              </a:path>
            </a:pathLst>
          </a:custGeom>
        </p:spPr>
      </p:pic>
      <p:pic>
        <p:nvPicPr>
          <p:cNvPr id="16" name="Inhaltsplatzhalter 15" descr="Ein Bild, das Text, Fastfood, Essen, Backwaren enthält.">
            <a:extLst>
              <a:ext uri="{FF2B5EF4-FFF2-40B4-BE49-F238E27FC236}">
                <a16:creationId xmlns:a16="http://schemas.microsoft.com/office/drawing/2014/main" id="{6A412450-A850-F83E-1948-74AC7ACFF7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3" r="8866" b="2"/>
          <a:stretch/>
        </p:blipFill>
        <p:spPr>
          <a:xfrm>
            <a:off x="357231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13" name="Inhaltsplatzhalter 12" descr="Ein Bild, das Essen, Mahlzeit, Im Haus, Delikatesse enthält.&#10;&#10;Automatisch generierte Beschreibung">
            <a:extLst>
              <a:ext uri="{FF2B5EF4-FFF2-40B4-BE49-F238E27FC236}">
                <a16:creationId xmlns:a16="http://schemas.microsoft.com/office/drawing/2014/main" id="{E83CF4B6-A623-B31D-E2E8-D2E768C9FD1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4" r="16506"/>
          <a:stretch/>
        </p:blipFill>
        <p:spPr>
          <a:xfrm>
            <a:off x="362535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36" name="Freeform: Shape 35">
            <a:extLst>
              <a:ext uri="{FF2B5EF4-FFF2-40B4-BE49-F238E27FC236}">
                <a16:creationId xmlns:a16="http://schemas.microsoft.com/office/drawing/2014/main" id="{189BBEAA-BB93-4878-8C95-3C8AADE2E0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97136" cy="6858000"/>
          </a:xfrm>
          <a:custGeom>
            <a:avLst/>
            <a:gdLst>
              <a:gd name="connsiteX0" fmla="*/ 0 w 4397136"/>
              <a:gd name="connsiteY0" fmla="*/ 0 h 6858000"/>
              <a:gd name="connsiteX1" fmla="*/ 3599069 w 4397136"/>
              <a:gd name="connsiteY1" fmla="*/ 0 h 6858000"/>
              <a:gd name="connsiteX2" fmla="*/ 3634072 w 4397136"/>
              <a:gd name="connsiteY2" fmla="*/ 58977 h 6858000"/>
              <a:gd name="connsiteX3" fmla="*/ 4397136 w 4397136"/>
              <a:gd name="connsiteY3" fmla="*/ 3474189 h 6858000"/>
              <a:gd name="connsiteX4" fmla="*/ 3802221 w 4397136"/>
              <a:gd name="connsiteY4" fmla="*/ 6546415 h 6858000"/>
              <a:gd name="connsiteX5" fmla="*/ 3649466 w 4397136"/>
              <a:gd name="connsiteY5" fmla="*/ 6858000 h 6858000"/>
              <a:gd name="connsiteX6" fmla="*/ 0 w 439713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7136" h="6858000">
                <a:moveTo>
                  <a:pt x="0" y="0"/>
                </a:moveTo>
                <a:lnTo>
                  <a:pt x="3599069" y="0"/>
                </a:lnTo>
                <a:lnTo>
                  <a:pt x="3634072" y="58977"/>
                </a:lnTo>
                <a:cubicBezTo>
                  <a:pt x="4105532" y="933006"/>
                  <a:pt x="4397136" y="2140466"/>
                  <a:pt x="4397136" y="3474189"/>
                </a:cubicBezTo>
                <a:cubicBezTo>
                  <a:pt x="4397136" y="4641197"/>
                  <a:pt x="4173877" y="5711534"/>
                  <a:pt x="3802221" y="6546415"/>
                </a:cubicBezTo>
                <a:lnTo>
                  <a:pt x="3649466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8" name="Freeform: Shape 37">
            <a:extLst>
              <a:ext uri="{FF2B5EF4-FFF2-40B4-BE49-F238E27FC236}">
                <a16:creationId xmlns:a16="http://schemas.microsoft.com/office/drawing/2014/main" id="{D529C0C6-AAEB-4982-A9E6-BC6A8B2AEF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86504" cy="6858000"/>
          </a:xfrm>
          <a:custGeom>
            <a:avLst/>
            <a:gdLst>
              <a:gd name="connsiteX0" fmla="*/ 0 w 4386504"/>
              <a:gd name="connsiteY0" fmla="*/ 0 h 6858000"/>
              <a:gd name="connsiteX1" fmla="*/ 3588437 w 4386504"/>
              <a:gd name="connsiteY1" fmla="*/ 0 h 6858000"/>
              <a:gd name="connsiteX2" fmla="*/ 3623440 w 4386504"/>
              <a:gd name="connsiteY2" fmla="*/ 58977 h 6858000"/>
              <a:gd name="connsiteX3" fmla="*/ 4386504 w 4386504"/>
              <a:gd name="connsiteY3" fmla="*/ 3474189 h 6858000"/>
              <a:gd name="connsiteX4" fmla="*/ 3791589 w 4386504"/>
              <a:gd name="connsiteY4" fmla="*/ 6546415 h 6858000"/>
              <a:gd name="connsiteX5" fmla="*/ 3638834 w 4386504"/>
              <a:gd name="connsiteY5" fmla="*/ 6858000 h 6858000"/>
              <a:gd name="connsiteX6" fmla="*/ 0 w 438650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6504" h="6858000">
                <a:moveTo>
                  <a:pt x="0" y="0"/>
                </a:moveTo>
                <a:lnTo>
                  <a:pt x="3588437" y="0"/>
                </a:lnTo>
                <a:lnTo>
                  <a:pt x="3623440" y="58977"/>
                </a:lnTo>
                <a:cubicBezTo>
                  <a:pt x="4094900" y="933006"/>
                  <a:pt x="4386504" y="2140466"/>
                  <a:pt x="4386504" y="3474189"/>
                </a:cubicBezTo>
                <a:cubicBezTo>
                  <a:pt x="4386504" y="4641197"/>
                  <a:pt x="4163245" y="5711534"/>
                  <a:pt x="3791589" y="6546415"/>
                </a:cubicBezTo>
                <a:lnTo>
                  <a:pt x="363883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D380B51-AFD5-3739-E63B-D457C8BA3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88" y="2117709"/>
            <a:ext cx="3964757" cy="246300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3600" u="sng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Our cafeteria</a:t>
            </a: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:</a:t>
            </a:r>
            <a:b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yummy!</a:t>
            </a:r>
            <a:b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(update 2023) 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0D36F24-5EC0-4A09-9836-6580E1D4B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C0B334E-66E0-442A-8306-19629EC2DC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4544568"/>
            <a:ext cx="341496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4311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5638" y="1409700"/>
            <a:ext cx="2909454" cy="3943350"/>
          </a:xfrm>
        </p:spPr>
        <p:txBody>
          <a:bodyPr>
            <a:normAutofit/>
          </a:bodyPr>
          <a:lstStyle/>
          <a:p>
            <a:pPr algn="ctr"/>
            <a:r>
              <a:rPr lang="de-DE" sz="3600" b="1" dirty="0"/>
              <a:t>In </a:t>
            </a:r>
            <a:r>
              <a:rPr lang="de-DE" sz="3600" b="1" dirty="0" err="1"/>
              <a:t>our</a:t>
            </a:r>
            <a:r>
              <a:rPr lang="de-DE" sz="3600" b="1" dirty="0"/>
              <a:t> </a:t>
            </a:r>
            <a:r>
              <a:rPr lang="de-DE" sz="3600" b="1" dirty="0" err="1"/>
              <a:t>school</a:t>
            </a:r>
            <a:r>
              <a:rPr lang="de-DE" sz="3600" b="1" dirty="0"/>
              <a:t> </a:t>
            </a:r>
            <a:r>
              <a:rPr lang="de-DE" sz="3600" b="1" dirty="0" err="1"/>
              <a:t>you</a:t>
            </a:r>
            <a:r>
              <a:rPr lang="de-DE" sz="3600" b="1" dirty="0"/>
              <a:t> </a:t>
            </a:r>
            <a:r>
              <a:rPr lang="de-DE" sz="3600" b="1" dirty="0" err="1"/>
              <a:t>can</a:t>
            </a:r>
            <a:r>
              <a:rPr lang="de-DE" sz="3600" b="1" dirty="0"/>
              <a:t> do a </a:t>
            </a:r>
            <a:r>
              <a:rPr lang="de-DE" sz="3600" b="1" dirty="0" err="1"/>
              <a:t>lot</a:t>
            </a:r>
            <a:r>
              <a:rPr lang="de-DE" sz="3600" b="1" dirty="0"/>
              <a:t> </a:t>
            </a:r>
            <a:r>
              <a:rPr lang="de-DE" sz="3600" b="1" dirty="0" err="1"/>
              <a:t>of</a:t>
            </a:r>
            <a:r>
              <a:rPr lang="de-DE" sz="3600" b="1" dirty="0"/>
              <a:t> </a:t>
            </a:r>
            <a:r>
              <a:rPr lang="de-DE" sz="3600" b="1" dirty="0" err="1"/>
              <a:t>sports</a:t>
            </a:r>
            <a:r>
              <a:rPr lang="de-DE" sz="3600" b="1" dirty="0"/>
              <a:t>: </a:t>
            </a:r>
            <a:br>
              <a:rPr lang="de-DE" sz="3600" b="1" dirty="0"/>
            </a:br>
            <a:r>
              <a:rPr lang="de-DE" sz="3600" b="1" dirty="0"/>
              <a:t>Come on….</a:t>
            </a:r>
            <a:br>
              <a:rPr lang="de-DE" sz="3600" b="1" dirty="0"/>
            </a:br>
            <a:br>
              <a:rPr lang="de-DE" sz="3600" b="1" dirty="0"/>
            </a:br>
            <a:r>
              <a:rPr lang="de-DE" sz="3600" b="1" dirty="0" err="1"/>
              <a:t>Let`s</a:t>
            </a:r>
            <a:r>
              <a:rPr lang="de-DE" sz="3600" b="1" dirty="0"/>
              <a:t> </a:t>
            </a:r>
            <a:r>
              <a:rPr lang="de-DE" sz="3600" b="1" dirty="0" err="1"/>
              <a:t>play</a:t>
            </a:r>
            <a:r>
              <a:rPr lang="de-DE" sz="3600" b="1" dirty="0"/>
              <a:t> </a:t>
            </a:r>
            <a:r>
              <a:rPr lang="de-DE" sz="3600" b="1" dirty="0" err="1"/>
              <a:t>table</a:t>
            </a:r>
            <a:r>
              <a:rPr lang="de-DE" sz="3600" b="1" dirty="0"/>
              <a:t>-tennis!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6" t="185" r="494" b="-185"/>
          <a:stretch/>
        </p:blipFill>
        <p:spPr>
          <a:xfrm>
            <a:off x="3657601" y="225390"/>
            <a:ext cx="8152107" cy="6422021"/>
          </a:xfrm>
        </p:spPr>
      </p:pic>
    </p:spTree>
    <p:extLst>
      <p:ext uri="{BB962C8B-B14F-4D97-AF65-F5344CB8AC3E}">
        <p14:creationId xmlns:p14="http://schemas.microsoft.com/office/powerpoint/2010/main" val="18885920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554</Words>
  <Application>Microsoft Office PowerPoint</Application>
  <PresentationFormat>Breitbild</PresentationFormat>
  <Paragraphs>67</Paragraphs>
  <Slides>33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Office</vt:lpstr>
      <vt:lpstr>PowerPoint-Präsentation</vt:lpstr>
      <vt:lpstr>Here you can see our modern school building!</vt:lpstr>
      <vt:lpstr>This is our principal Miss Rödiger (update: 2023)  </vt:lpstr>
      <vt:lpstr>Our new vice principal  team (update: 2023)</vt:lpstr>
      <vt:lpstr>   Our caretaker   (Mister Spesshardt)</vt:lpstr>
      <vt:lpstr>We love our school!  There is even a beach volleyball field!</vt:lpstr>
      <vt:lpstr>We have got our own big park and lake! </vt:lpstr>
      <vt:lpstr>Our cafeteria: yummy!   (update 2023) </vt:lpstr>
      <vt:lpstr>In our school you can do a lot of sports:  Come on….  Let`s play table-tennis!</vt:lpstr>
      <vt:lpstr>Let`s  play  basketball!  Throooow!</vt:lpstr>
      <vt:lpstr>There are many clubs:  Sewing club with Julia</vt:lpstr>
      <vt:lpstr>Sewing club – boys are fashion designers,  too!  (Felix)</vt:lpstr>
      <vt:lpstr>Our garden club:  Hard work, but fun!</vt:lpstr>
      <vt:lpstr>Look at our timetable:  There are so many interesting subjects in our school!</vt:lpstr>
      <vt:lpstr>Our funny teachers: in Maths Mister Volz</vt:lpstr>
      <vt:lpstr>Mister Volz teaches Maths and Sports.  He is clever in Maths, but a famous football trainer, too!</vt:lpstr>
      <vt:lpstr>German+Art (Miss Boebel)  There are many great projects! Come to us and become an awesome artist!</vt:lpstr>
      <vt:lpstr>Music + Dance (Miss Cierna)  You can learn to dance Hip Hop!  Yeah!</vt:lpstr>
      <vt:lpstr> French  and  Music  (Miss Heinen)</vt:lpstr>
      <vt:lpstr>„And we get soooooo much homework!“ (Marius)</vt:lpstr>
      <vt:lpstr>English with Miss Rother! --------- Learn English!   They speak English... in  the USA! </vt:lpstr>
      <vt:lpstr>… and in Australia! </vt:lpstr>
      <vt:lpstr>They speak English….  in Scotland !</vt:lpstr>
      <vt:lpstr>„But….. we speak English  in Ettlingen,      too!“</vt:lpstr>
      <vt:lpstr>We are the  amazing class 5c</vt:lpstr>
      <vt:lpstr>Class 5c:   „Of course… We come to school by bike!“ </vt:lpstr>
      <vt:lpstr>Our students have many talents:   Julia is –an artist </vt:lpstr>
      <vt:lpstr>Aurelia can make you laugh–   what a funny girl! </vt:lpstr>
      <vt:lpstr>Watch out!   Some students are good at Judo and Kickboxing (Celina and Christopher)</vt:lpstr>
      <vt:lpstr>Judo and Kickboxing </vt:lpstr>
      <vt:lpstr> </vt:lpstr>
      <vt:lpstr>Our plans for the future:   „One day we want  to be  as intelligent as Albert Einstein!“ 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Privat</dc:creator>
  <cp:lastModifiedBy>Frau Rother</cp:lastModifiedBy>
  <cp:revision>210</cp:revision>
  <dcterms:created xsi:type="dcterms:W3CDTF">2019-02-19T23:08:40Z</dcterms:created>
  <dcterms:modified xsi:type="dcterms:W3CDTF">2023-05-22T17:40:56Z</dcterms:modified>
</cp:coreProperties>
</file>